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50EE69-3683-424C-9663-364F0F10189F}" v="10" dt="2026-02-27T00:11:01.9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K MEDUPE (TS HOËRSKOOL SILVERTON PRINCIPAL )" userId="4a5a5778-8231-42d0-967f-e271830d3b4b" providerId="ADAL" clId="{2471FDEA-8CC7-4971-9C77-F4C5A319D0B3}"/>
    <pc:docChg chg="custSel modSld modMainMaster">
      <pc:chgData name="PATRICK MEDUPE (TS HOËRSKOOL SILVERTON PRINCIPAL )" userId="4a5a5778-8231-42d0-967f-e271830d3b4b" providerId="ADAL" clId="{2471FDEA-8CC7-4971-9C77-F4C5A319D0B3}" dt="2026-02-27T00:11:01.943" v="71"/>
      <pc:docMkLst>
        <pc:docMk/>
      </pc:docMkLst>
      <pc:sldChg chg="addSp delSp modSp mod modTransition">
        <pc:chgData name="PATRICK MEDUPE (TS HOËRSKOOL SILVERTON PRINCIPAL )" userId="4a5a5778-8231-42d0-967f-e271830d3b4b" providerId="ADAL" clId="{2471FDEA-8CC7-4971-9C77-F4C5A319D0B3}" dt="2026-02-27T00:11:01.943" v="71"/>
        <pc:sldMkLst>
          <pc:docMk/>
          <pc:sldMk cId="0" sldId="256"/>
        </pc:sldMkLst>
        <pc:spChg chg="mod">
          <ac:chgData name="PATRICK MEDUPE (TS HOËRSKOOL SILVERTON PRINCIPAL )" userId="4a5a5778-8231-42d0-967f-e271830d3b4b" providerId="ADAL" clId="{2471FDEA-8CC7-4971-9C77-F4C5A319D0B3}" dt="2026-02-27T00:10:24.666" v="63" actId="122"/>
          <ac:spMkLst>
            <pc:docMk/>
            <pc:sldMk cId="0" sldId="256"/>
            <ac:spMk id="4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10:28.060" v="64" actId="122"/>
          <ac:spMkLst>
            <pc:docMk/>
            <pc:sldMk cId="0" sldId="256"/>
            <ac:spMk id="5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10:33.167" v="66" actId="207"/>
          <ac:spMkLst>
            <pc:docMk/>
            <pc:sldMk cId="0" sldId="256"/>
            <ac:spMk id="6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10:41.669" v="68" actId="6549"/>
          <ac:spMkLst>
            <pc:docMk/>
            <pc:sldMk cId="0" sldId="256"/>
            <ac:spMk id="9" creationId="{00000000-0000-0000-0000-000000000000}"/>
          </ac:spMkLst>
        </pc:spChg>
        <pc:picChg chg="del">
          <ac:chgData name="PATRICK MEDUPE (TS HOËRSKOOL SILVERTON PRINCIPAL )" userId="4a5a5778-8231-42d0-967f-e271830d3b4b" providerId="ADAL" clId="{2471FDEA-8CC7-4971-9C77-F4C5A319D0B3}" dt="2026-02-27T00:10:44.663" v="69" actId="478"/>
          <ac:picMkLst>
            <pc:docMk/>
            <pc:sldMk cId="0" sldId="256"/>
            <ac:picMk id="2" creationId="{00000000-0000-0000-0000-000000000000}"/>
          </ac:picMkLst>
        </pc:picChg>
        <pc:picChg chg="del">
          <ac:chgData name="PATRICK MEDUPE (TS HOËRSKOOL SILVERTON PRINCIPAL )" userId="4a5a5778-8231-42d0-967f-e271830d3b4b" providerId="ADAL" clId="{2471FDEA-8CC7-4971-9C77-F4C5A319D0B3}" dt="2026-02-27T00:10:16.786" v="60" actId="478"/>
          <ac:picMkLst>
            <pc:docMk/>
            <pc:sldMk cId="0" sldId="256"/>
            <ac:picMk id="7" creationId="{00000000-0000-0000-0000-000000000000}"/>
          </ac:picMkLst>
        </pc:picChg>
        <pc:picChg chg="add mod">
          <ac:chgData name="PATRICK MEDUPE (TS HOËRSKOOL SILVERTON PRINCIPAL )" userId="4a5a5778-8231-42d0-967f-e271830d3b4b" providerId="ADAL" clId="{2471FDEA-8CC7-4971-9C77-F4C5A319D0B3}" dt="2026-02-27T00:10:37.504" v="67" actId="14100"/>
          <ac:picMkLst>
            <pc:docMk/>
            <pc:sldMk cId="0" sldId="256"/>
            <ac:picMk id="10" creationId="{930E081D-E161-1430-07AF-6396C64E5634}"/>
          </ac:picMkLst>
        </pc:picChg>
      </pc:sldChg>
      <pc:sldChg chg="modTransition">
        <pc:chgData name="PATRICK MEDUPE (TS HOËRSKOOL SILVERTON PRINCIPAL )" userId="4a5a5778-8231-42d0-967f-e271830d3b4b" providerId="ADAL" clId="{2471FDEA-8CC7-4971-9C77-F4C5A319D0B3}" dt="2026-02-27T00:11:01.943" v="71"/>
        <pc:sldMkLst>
          <pc:docMk/>
          <pc:sldMk cId="0" sldId="257"/>
        </pc:sldMkLst>
      </pc:sldChg>
      <pc:sldChg chg="modTransition">
        <pc:chgData name="PATRICK MEDUPE (TS HOËRSKOOL SILVERTON PRINCIPAL )" userId="4a5a5778-8231-42d0-967f-e271830d3b4b" providerId="ADAL" clId="{2471FDEA-8CC7-4971-9C77-F4C5A319D0B3}" dt="2026-02-27T00:11:01.943" v="71"/>
        <pc:sldMkLst>
          <pc:docMk/>
          <pc:sldMk cId="0" sldId="258"/>
        </pc:sldMkLst>
      </pc:sldChg>
      <pc:sldChg chg="modTransition">
        <pc:chgData name="PATRICK MEDUPE (TS HOËRSKOOL SILVERTON PRINCIPAL )" userId="4a5a5778-8231-42d0-967f-e271830d3b4b" providerId="ADAL" clId="{2471FDEA-8CC7-4971-9C77-F4C5A319D0B3}" dt="2026-02-27T00:11:01.943" v="71"/>
        <pc:sldMkLst>
          <pc:docMk/>
          <pc:sldMk cId="0" sldId="259"/>
        </pc:sldMkLst>
      </pc:sldChg>
      <pc:sldChg chg="modTransition">
        <pc:chgData name="PATRICK MEDUPE (TS HOËRSKOOL SILVERTON PRINCIPAL )" userId="4a5a5778-8231-42d0-967f-e271830d3b4b" providerId="ADAL" clId="{2471FDEA-8CC7-4971-9C77-F4C5A319D0B3}" dt="2026-02-27T00:11:01.943" v="71"/>
        <pc:sldMkLst>
          <pc:docMk/>
          <pc:sldMk cId="0" sldId="260"/>
        </pc:sldMkLst>
      </pc:sldChg>
      <pc:sldChg chg="modTransition">
        <pc:chgData name="PATRICK MEDUPE (TS HOËRSKOOL SILVERTON PRINCIPAL )" userId="4a5a5778-8231-42d0-967f-e271830d3b4b" providerId="ADAL" clId="{2471FDEA-8CC7-4971-9C77-F4C5A319D0B3}" dt="2026-02-27T00:11:01.943" v="71"/>
        <pc:sldMkLst>
          <pc:docMk/>
          <pc:sldMk cId="0" sldId="261"/>
        </pc:sldMkLst>
      </pc:sldChg>
      <pc:sldChg chg="addSp delSp modSp mod modTransition">
        <pc:chgData name="PATRICK MEDUPE (TS HOËRSKOOL SILVERTON PRINCIPAL )" userId="4a5a5778-8231-42d0-967f-e271830d3b4b" providerId="ADAL" clId="{2471FDEA-8CC7-4971-9C77-F4C5A319D0B3}" dt="2026-02-27T00:11:01.943" v="71"/>
        <pc:sldMkLst>
          <pc:docMk/>
          <pc:sldMk cId="0" sldId="262"/>
        </pc:sldMkLst>
        <pc:spChg chg="mod">
          <ac:chgData name="PATRICK MEDUPE (TS HOËRSKOOL SILVERTON PRINCIPAL )" userId="4a5a5778-8231-42d0-967f-e271830d3b4b" providerId="ADAL" clId="{2471FDEA-8CC7-4971-9C77-F4C5A319D0B3}" dt="2026-02-27T00:06:09.892" v="3" actId="207"/>
          <ac:spMkLst>
            <pc:docMk/>
            <pc:sldMk cId="0" sldId="262"/>
            <ac:spMk id="4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06:16.141" v="4" actId="207"/>
          <ac:spMkLst>
            <pc:docMk/>
            <pc:sldMk cId="0" sldId="262"/>
            <ac:spMk id="10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06:21.124" v="5" actId="207"/>
          <ac:spMkLst>
            <pc:docMk/>
            <pc:sldMk cId="0" sldId="262"/>
            <ac:spMk id="11" creationId="{00000000-0000-0000-0000-000000000000}"/>
          </ac:spMkLst>
        </pc:spChg>
        <pc:picChg chg="del">
          <ac:chgData name="PATRICK MEDUPE (TS HOËRSKOOL SILVERTON PRINCIPAL )" userId="4a5a5778-8231-42d0-967f-e271830d3b4b" providerId="ADAL" clId="{2471FDEA-8CC7-4971-9C77-F4C5A319D0B3}" dt="2026-02-27T00:06:01.255" v="0" actId="478"/>
          <ac:picMkLst>
            <pc:docMk/>
            <pc:sldMk cId="0" sldId="262"/>
            <ac:picMk id="2" creationId="{00000000-0000-0000-0000-000000000000}"/>
          </ac:picMkLst>
        </pc:picChg>
        <pc:picChg chg="add mod">
          <ac:chgData name="PATRICK MEDUPE (TS HOËRSKOOL SILVERTON PRINCIPAL )" userId="4a5a5778-8231-42d0-967f-e271830d3b4b" providerId="ADAL" clId="{2471FDEA-8CC7-4971-9C77-F4C5A319D0B3}" dt="2026-02-27T00:06:26.006" v="7" actId="1076"/>
          <ac:picMkLst>
            <pc:docMk/>
            <pc:sldMk cId="0" sldId="262"/>
            <ac:picMk id="14" creationId="{AF5D2BF6-496E-B418-35A2-2F3562A45810}"/>
          </ac:picMkLst>
        </pc:picChg>
      </pc:sldChg>
      <pc:sldChg chg="addSp delSp modSp mod modTransition">
        <pc:chgData name="PATRICK MEDUPE (TS HOËRSKOOL SILVERTON PRINCIPAL )" userId="4a5a5778-8231-42d0-967f-e271830d3b4b" providerId="ADAL" clId="{2471FDEA-8CC7-4971-9C77-F4C5A319D0B3}" dt="2026-02-27T00:11:01.943" v="71"/>
        <pc:sldMkLst>
          <pc:docMk/>
          <pc:sldMk cId="0" sldId="263"/>
        </pc:sldMkLst>
        <pc:spChg chg="mod">
          <ac:chgData name="PATRICK MEDUPE (TS HOËRSKOOL SILVERTON PRINCIPAL )" userId="4a5a5778-8231-42d0-967f-e271830d3b4b" providerId="ADAL" clId="{2471FDEA-8CC7-4971-9C77-F4C5A319D0B3}" dt="2026-02-27T00:06:43.481" v="11" actId="207"/>
          <ac:spMkLst>
            <pc:docMk/>
            <pc:sldMk cId="0" sldId="263"/>
            <ac:spMk id="4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06:50.327" v="12" actId="207"/>
          <ac:spMkLst>
            <pc:docMk/>
            <pc:sldMk cId="0" sldId="263"/>
            <ac:spMk id="10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06:57.084" v="13" actId="207"/>
          <ac:spMkLst>
            <pc:docMk/>
            <pc:sldMk cId="0" sldId="263"/>
            <ac:spMk id="11" creationId="{00000000-0000-0000-0000-000000000000}"/>
          </ac:spMkLst>
        </pc:spChg>
        <pc:picChg chg="del">
          <ac:chgData name="PATRICK MEDUPE (TS HOËRSKOOL SILVERTON PRINCIPAL )" userId="4a5a5778-8231-42d0-967f-e271830d3b4b" providerId="ADAL" clId="{2471FDEA-8CC7-4971-9C77-F4C5A319D0B3}" dt="2026-02-27T00:06:33.985" v="8" actId="478"/>
          <ac:picMkLst>
            <pc:docMk/>
            <pc:sldMk cId="0" sldId="263"/>
            <ac:picMk id="2" creationId="{00000000-0000-0000-0000-000000000000}"/>
          </ac:picMkLst>
        </pc:picChg>
        <pc:picChg chg="add mod">
          <ac:chgData name="PATRICK MEDUPE (TS HOËRSKOOL SILVERTON PRINCIPAL )" userId="4a5a5778-8231-42d0-967f-e271830d3b4b" providerId="ADAL" clId="{2471FDEA-8CC7-4971-9C77-F4C5A319D0B3}" dt="2026-02-27T00:07:01.607" v="15" actId="1076"/>
          <ac:picMkLst>
            <pc:docMk/>
            <pc:sldMk cId="0" sldId="263"/>
            <ac:picMk id="14" creationId="{C95A9D38-DBF1-1C61-86BF-2DE3BB1553B3}"/>
          </ac:picMkLst>
        </pc:picChg>
      </pc:sldChg>
      <pc:sldChg chg="addSp delSp modSp mod modTransition">
        <pc:chgData name="PATRICK MEDUPE (TS HOËRSKOOL SILVERTON PRINCIPAL )" userId="4a5a5778-8231-42d0-967f-e271830d3b4b" providerId="ADAL" clId="{2471FDEA-8CC7-4971-9C77-F4C5A319D0B3}" dt="2026-02-27T00:11:01.943" v="71"/>
        <pc:sldMkLst>
          <pc:docMk/>
          <pc:sldMk cId="0" sldId="264"/>
        </pc:sldMkLst>
        <pc:spChg chg="mod">
          <ac:chgData name="PATRICK MEDUPE (TS HOËRSKOOL SILVERTON PRINCIPAL )" userId="4a5a5778-8231-42d0-967f-e271830d3b4b" providerId="ADAL" clId="{2471FDEA-8CC7-4971-9C77-F4C5A319D0B3}" dt="2026-02-27T00:07:18.645" v="19" actId="207"/>
          <ac:spMkLst>
            <pc:docMk/>
            <pc:sldMk cId="0" sldId="264"/>
            <ac:spMk id="4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07:34.830" v="25" actId="20577"/>
          <ac:spMkLst>
            <pc:docMk/>
            <pc:sldMk cId="0" sldId="264"/>
            <ac:spMk id="10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07:29.323" v="21" actId="207"/>
          <ac:spMkLst>
            <pc:docMk/>
            <pc:sldMk cId="0" sldId="264"/>
            <ac:spMk id="11" creationId="{00000000-0000-0000-0000-000000000000}"/>
          </ac:spMkLst>
        </pc:spChg>
        <pc:picChg chg="del">
          <ac:chgData name="PATRICK MEDUPE (TS HOËRSKOOL SILVERTON PRINCIPAL )" userId="4a5a5778-8231-42d0-967f-e271830d3b4b" providerId="ADAL" clId="{2471FDEA-8CC7-4971-9C77-F4C5A319D0B3}" dt="2026-02-27T00:07:07.992" v="16" actId="478"/>
          <ac:picMkLst>
            <pc:docMk/>
            <pc:sldMk cId="0" sldId="264"/>
            <ac:picMk id="2" creationId="{00000000-0000-0000-0000-000000000000}"/>
          </ac:picMkLst>
        </pc:picChg>
        <pc:picChg chg="add mod">
          <ac:chgData name="PATRICK MEDUPE (TS HOËRSKOOL SILVERTON PRINCIPAL )" userId="4a5a5778-8231-42d0-967f-e271830d3b4b" providerId="ADAL" clId="{2471FDEA-8CC7-4971-9C77-F4C5A319D0B3}" dt="2026-02-27T00:07:41.298" v="27" actId="1076"/>
          <ac:picMkLst>
            <pc:docMk/>
            <pc:sldMk cId="0" sldId="264"/>
            <ac:picMk id="14" creationId="{DCC844E0-3CE6-7391-4CAC-66195B85DEC4}"/>
          </ac:picMkLst>
        </pc:picChg>
      </pc:sldChg>
      <pc:sldChg chg="addSp delSp modSp mod modTransition">
        <pc:chgData name="PATRICK MEDUPE (TS HOËRSKOOL SILVERTON PRINCIPAL )" userId="4a5a5778-8231-42d0-967f-e271830d3b4b" providerId="ADAL" clId="{2471FDEA-8CC7-4971-9C77-F4C5A319D0B3}" dt="2026-02-27T00:11:01.943" v="71"/>
        <pc:sldMkLst>
          <pc:docMk/>
          <pc:sldMk cId="0" sldId="265"/>
        </pc:sldMkLst>
        <pc:spChg chg="mod">
          <ac:chgData name="PATRICK MEDUPE (TS HOËRSKOOL SILVERTON PRINCIPAL )" userId="4a5a5778-8231-42d0-967f-e271830d3b4b" providerId="ADAL" clId="{2471FDEA-8CC7-4971-9C77-F4C5A319D0B3}" dt="2026-02-27T00:07:55.868" v="31" actId="207"/>
          <ac:spMkLst>
            <pc:docMk/>
            <pc:sldMk cId="0" sldId="265"/>
            <ac:spMk id="4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08:12.347" v="33" actId="207"/>
          <ac:spMkLst>
            <pc:docMk/>
            <pc:sldMk cId="0" sldId="265"/>
            <ac:spMk id="10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08:04.602" v="32" actId="207"/>
          <ac:spMkLst>
            <pc:docMk/>
            <pc:sldMk cId="0" sldId="265"/>
            <ac:spMk id="11" creationId="{00000000-0000-0000-0000-000000000000}"/>
          </ac:spMkLst>
        </pc:spChg>
        <pc:picChg chg="del">
          <ac:chgData name="PATRICK MEDUPE (TS HOËRSKOOL SILVERTON PRINCIPAL )" userId="4a5a5778-8231-42d0-967f-e271830d3b4b" providerId="ADAL" clId="{2471FDEA-8CC7-4971-9C77-F4C5A319D0B3}" dt="2026-02-27T00:07:46.830" v="28" actId="478"/>
          <ac:picMkLst>
            <pc:docMk/>
            <pc:sldMk cId="0" sldId="265"/>
            <ac:picMk id="2" creationId="{00000000-0000-0000-0000-000000000000}"/>
          </ac:picMkLst>
        </pc:picChg>
        <pc:picChg chg="add mod">
          <ac:chgData name="PATRICK MEDUPE (TS HOËRSKOOL SILVERTON PRINCIPAL )" userId="4a5a5778-8231-42d0-967f-e271830d3b4b" providerId="ADAL" clId="{2471FDEA-8CC7-4971-9C77-F4C5A319D0B3}" dt="2026-02-27T00:08:18.481" v="35" actId="1076"/>
          <ac:picMkLst>
            <pc:docMk/>
            <pc:sldMk cId="0" sldId="265"/>
            <ac:picMk id="14" creationId="{2D19DF94-946F-0660-815D-A9FF1C14DF48}"/>
          </ac:picMkLst>
        </pc:picChg>
      </pc:sldChg>
      <pc:sldChg chg="addSp delSp modSp mod modTransition">
        <pc:chgData name="PATRICK MEDUPE (TS HOËRSKOOL SILVERTON PRINCIPAL )" userId="4a5a5778-8231-42d0-967f-e271830d3b4b" providerId="ADAL" clId="{2471FDEA-8CC7-4971-9C77-F4C5A319D0B3}" dt="2026-02-27T00:11:01.943" v="71"/>
        <pc:sldMkLst>
          <pc:docMk/>
          <pc:sldMk cId="0" sldId="266"/>
        </pc:sldMkLst>
        <pc:spChg chg="mod">
          <ac:chgData name="PATRICK MEDUPE (TS HOËRSKOOL SILVERTON PRINCIPAL )" userId="4a5a5778-8231-42d0-967f-e271830d3b4b" providerId="ADAL" clId="{2471FDEA-8CC7-4971-9C77-F4C5A319D0B3}" dt="2026-02-27T00:08:33.343" v="39" actId="207"/>
          <ac:spMkLst>
            <pc:docMk/>
            <pc:sldMk cId="0" sldId="266"/>
            <ac:spMk id="4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08:38.504" v="40" actId="207"/>
          <ac:spMkLst>
            <pc:docMk/>
            <pc:sldMk cId="0" sldId="266"/>
            <ac:spMk id="10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08:43.168" v="41" actId="207"/>
          <ac:spMkLst>
            <pc:docMk/>
            <pc:sldMk cId="0" sldId="266"/>
            <ac:spMk id="11" creationId="{00000000-0000-0000-0000-000000000000}"/>
          </ac:spMkLst>
        </pc:spChg>
        <pc:picChg chg="del">
          <ac:chgData name="PATRICK MEDUPE (TS HOËRSKOOL SILVERTON PRINCIPAL )" userId="4a5a5778-8231-42d0-967f-e271830d3b4b" providerId="ADAL" clId="{2471FDEA-8CC7-4971-9C77-F4C5A319D0B3}" dt="2026-02-27T00:08:25.474" v="36" actId="478"/>
          <ac:picMkLst>
            <pc:docMk/>
            <pc:sldMk cId="0" sldId="266"/>
            <ac:picMk id="2" creationId="{00000000-0000-0000-0000-000000000000}"/>
          </ac:picMkLst>
        </pc:picChg>
        <pc:picChg chg="add mod">
          <ac:chgData name="PATRICK MEDUPE (TS HOËRSKOOL SILVERTON PRINCIPAL )" userId="4a5a5778-8231-42d0-967f-e271830d3b4b" providerId="ADAL" clId="{2471FDEA-8CC7-4971-9C77-F4C5A319D0B3}" dt="2026-02-27T00:08:51.490" v="43" actId="1076"/>
          <ac:picMkLst>
            <pc:docMk/>
            <pc:sldMk cId="0" sldId="266"/>
            <ac:picMk id="14" creationId="{AF70A145-2F12-BD8C-71CF-A84EDA04E667}"/>
          </ac:picMkLst>
        </pc:picChg>
      </pc:sldChg>
      <pc:sldChg chg="addSp delSp modSp mod modTransition">
        <pc:chgData name="PATRICK MEDUPE (TS HOËRSKOOL SILVERTON PRINCIPAL )" userId="4a5a5778-8231-42d0-967f-e271830d3b4b" providerId="ADAL" clId="{2471FDEA-8CC7-4971-9C77-F4C5A319D0B3}" dt="2026-02-27T00:11:01.943" v="71"/>
        <pc:sldMkLst>
          <pc:docMk/>
          <pc:sldMk cId="0" sldId="267"/>
        </pc:sldMkLst>
        <pc:spChg chg="mod">
          <ac:chgData name="PATRICK MEDUPE (TS HOËRSKOOL SILVERTON PRINCIPAL )" userId="4a5a5778-8231-42d0-967f-e271830d3b4b" providerId="ADAL" clId="{2471FDEA-8CC7-4971-9C77-F4C5A319D0B3}" dt="2026-02-27T00:09:07.573" v="47" actId="207"/>
          <ac:spMkLst>
            <pc:docMk/>
            <pc:sldMk cId="0" sldId="267"/>
            <ac:spMk id="4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09:14.350" v="48" actId="207"/>
          <ac:spMkLst>
            <pc:docMk/>
            <pc:sldMk cId="0" sldId="267"/>
            <ac:spMk id="10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09:19.226" v="49" actId="207"/>
          <ac:spMkLst>
            <pc:docMk/>
            <pc:sldMk cId="0" sldId="267"/>
            <ac:spMk id="11" creationId="{00000000-0000-0000-0000-000000000000}"/>
          </ac:spMkLst>
        </pc:spChg>
        <pc:picChg chg="del">
          <ac:chgData name="PATRICK MEDUPE (TS HOËRSKOOL SILVERTON PRINCIPAL )" userId="4a5a5778-8231-42d0-967f-e271830d3b4b" providerId="ADAL" clId="{2471FDEA-8CC7-4971-9C77-F4C5A319D0B3}" dt="2026-02-27T00:08:57.853" v="44" actId="478"/>
          <ac:picMkLst>
            <pc:docMk/>
            <pc:sldMk cId="0" sldId="267"/>
            <ac:picMk id="2" creationId="{00000000-0000-0000-0000-000000000000}"/>
          </ac:picMkLst>
        </pc:picChg>
        <pc:picChg chg="add mod">
          <ac:chgData name="PATRICK MEDUPE (TS HOËRSKOOL SILVERTON PRINCIPAL )" userId="4a5a5778-8231-42d0-967f-e271830d3b4b" providerId="ADAL" clId="{2471FDEA-8CC7-4971-9C77-F4C5A319D0B3}" dt="2026-02-27T00:09:26.648" v="51" actId="1076"/>
          <ac:picMkLst>
            <pc:docMk/>
            <pc:sldMk cId="0" sldId="267"/>
            <ac:picMk id="14" creationId="{6F418EE0-3565-F869-82DE-2B7BE0D25159}"/>
          </ac:picMkLst>
        </pc:picChg>
      </pc:sldChg>
      <pc:sldChg chg="addSp delSp modSp mod modTransition">
        <pc:chgData name="PATRICK MEDUPE (TS HOËRSKOOL SILVERTON PRINCIPAL )" userId="4a5a5778-8231-42d0-967f-e271830d3b4b" providerId="ADAL" clId="{2471FDEA-8CC7-4971-9C77-F4C5A319D0B3}" dt="2026-02-27T00:11:01.943" v="71"/>
        <pc:sldMkLst>
          <pc:docMk/>
          <pc:sldMk cId="0" sldId="268"/>
        </pc:sldMkLst>
        <pc:spChg chg="mod">
          <ac:chgData name="PATRICK MEDUPE (TS HOËRSKOOL SILVERTON PRINCIPAL )" userId="4a5a5778-8231-42d0-967f-e271830d3b4b" providerId="ADAL" clId="{2471FDEA-8CC7-4971-9C77-F4C5A319D0B3}" dt="2026-02-27T00:09:42.998" v="55" actId="207"/>
          <ac:spMkLst>
            <pc:docMk/>
            <pc:sldMk cId="0" sldId="268"/>
            <ac:spMk id="4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09:54.970" v="58" actId="207"/>
          <ac:spMkLst>
            <pc:docMk/>
            <pc:sldMk cId="0" sldId="268"/>
            <ac:spMk id="10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09:59.781" v="59" actId="207"/>
          <ac:spMkLst>
            <pc:docMk/>
            <pc:sldMk cId="0" sldId="268"/>
            <ac:spMk id="11" creationId="{00000000-0000-0000-0000-000000000000}"/>
          </ac:spMkLst>
        </pc:spChg>
        <pc:picChg chg="del">
          <ac:chgData name="PATRICK MEDUPE (TS HOËRSKOOL SILVERTON PRINCIPAL )" userId="4a5a5778-8231-42d0-967f-e271830d3b4b" providerId="ADAL" clId="{2471FDEA-8CC7-4971-9C77-F4C5A319D0B3}" dt="2026-02-27T00:09:32.036" v="52" actId="478"/>
          <ac:picMkLst>
            <pc:docMk/>
            <pc:sldMk cId="0" sldId="268"/>
            <ac:picMk id="2" creationId="{00000000-0000-0000-0000-000000000000}"/>
          </ac:picMkLst>
        </pc:picChg>
        <pc:picChg chg="add mod">
          <ac:chgData name="PATRICK MEDUPE (TS HOËRSKOOL SILVERTON PRINCIPAL )" userId="4a5a5778-8231-42d0-967f-e271830d3b4b" providerId="ADAL" clId="{2471FDEA-8CC7-4971-9C77-F4C5A319D0B3}" dt="2026-02-27T00:09:48.903" v="57" actId="1076"/>
          <ac:picMkLst>
            <pc:docMk/>
            <pc:sldMk cId="0" sldId="268"/>
            <ac:picMk id="14" creationId="{F3E4355F-B887-64EE-DC66-24A8777A04A8}"/>
          </ac:picMkLst>
        </pc:picChg>
      </pc:sldChg>
      <pc:sldMasterChg chg="modTransition modSldLayout">
        <pc:chgData name="PATRICK MEDUPE (TS HOËRSKOOL SILVERTON PRINCIPAL )" userId="4a5a5778-8231-42d0-967f-e271830d3b4b" providerId="ADAL" clId="{2471FDEA-8CC7-4971-9C77-F4C5A319D0B3}" dt="2026-02-27T00:11:01.943" v="71"/>
        <pc:sldMasterMkLst>
          <pc:docMk/>
          <pc:sldMasterMk cId="0" sldId="2147483648"/>
        </pc:sldMasterMkLst>
        <pc:sldLayoutChg chg="modTransition">
          <pc:chgData name="PATRICK MEDUPE (TS HOËRSKOOL SILVERTON PRINCIPAL )" userId="4a5a5778-8231-42d0-967f-e271830d3b4b" providerId="ADAL" clId="{2471FDEA-8CC7-4971-9C77-F4C5A319D0B3}" dt="2026-02-27T00:11:01.943" v="71"/>
          <pc:sldLayoutMkLst>
            <pc:docMk/>
            <pc:sldMasterMk cId="0" sldId="2147483648"/>
            <pc:sldLayoutMk cId="0" sldId="214748364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843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960120"/>
            <a:ext cx="12191695" cy="54864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1"/>
          <p:cNvSpPr/>
          <p:nvPr/>
        </p:nvSpPr>
        <p:spPr>
          <a:xfrm>
            <a:off x="685800" y="141732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</a:t>
            </a:r>
            <a:endParaRPr lang="en-US" sz="4600" dirty="0"/>
          </a:p>
        </p:txBody>
      </p:sp>
      <p:sp>
        <p:nvSpPr>
          <p:cNvPr id="5" name="Text 2"/>
          <p:cNvSpPr/>
          <p:nvPr/>
        </p:nvSpPr>
        <p:spPr>
          <a:xfrm>
            <a:off x="685800" y="205740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28C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NTA 2025 Winners Celebration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685800" y="2788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Award Ceremony • 27 February 2026 • Emperor's Palace</a:t>
            </a:r>
            <a:endParaRPr lang="en-US" sz="1800" dirty="0"/>
          </a:p>
        </p:txBody>
      </p:sp>
      <p:sp>
        <p:nvSpPr>
          <p:cNvPr id="8" name="Shape 4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solidFill>
            <a:srgbClr val="EEF2F6"/>
          </a:solidFill>
          <a:ln w="12700">
            <a:solidFill>
              <a:srgbClr val="EEF2F6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9" name="Text 5"/>
          <p:cNvSpPr/>
          <p:nvPr/>
        </p:nvSpPr>
        <p:spPr>
          <a:xfrm>
            <a:off x="0" y="6473952"/>
            <a:ext cx="1219169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200" dirty="0"/>
          </a:p>
        </p:txBody>
      </p:sp>
      <p:pic>
        <p:nvPicPr>
          <p:cNvPr id="10" name="Picture 9" descr="SAPA NATIONAL">
            <a:extLst>
              <a:ext uri="{FF2B5EF4-FFF2-40B4-BE49-F238E27FC236}">
                <a16:creationId xmlns:a16="http://schemas.microsoft.com/office/drawing/2014/main" id="{930E081D-E161-1430-07AF-6396C64E56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717" y="3419595"/>
            <a:ext cx="1873465" cy="27454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960120"/>
            <a:ext cx="12191695" cy="54864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1"/>
          <p:cNvSpPr/>
          <p:nvPr/>
        </p:nvSpPr>
        <p:spPr>
          <a:xfrm>
            <a:off x="822960" y="502575"/>
            <a:ext cx="11018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NTA 2025 Winners Celebration • 27 February 2026 • Emperor's Palace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502920" y="1600200"/>
            <a:ext cx="201168" cy="4526280"/>
          </a:xfrm>
          <a:prstGeom prst="round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3"/>
          <p:cNvSpPr/>
          <p:nvPr/>
        </p:nvSpPr>
        <p:spPr>
          <a:xfrm>
            <a:off x="868680" y="1536192"/>
            <a:ext cx="10972800" cy="1000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Excellence in Special Education Leadership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868680" y="2514600"/>
            <a:ext cx="2148840" cy="502920"/>
          </a:xfrm>
          <a:prstGeom prst="round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  <a:effectLst>
            <a:outerShdw blurRad="381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8" name="Text 5"/>
          <p:cNvSpPr/>
          <p:nvPr/>
        </p:nvSpPr>
        <p:spPr>
          <a:xfrm>
            <a:off x="868680" y="25146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1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3200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28C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 Johanna Britz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868680" y="41605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Delta Park School (Johannesburg North)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68680" y="4800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proudly honours excellence and service in education</a:t>
            </a:r>
            <a:r>
              <a:rPr lang="en-US" sz="160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solidFill>
            <a:srgbClr val="EEF2F6"/>
          </a:solidFill>
          <a:ln w="12700">
            <a:solidFill>
              <a:srgbClr val="EEF2F6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10"/>
          <p:cNvSpPr/>
          <p:nvPr/>
        </p:nvSpPr>
        <p:spPr>
          <a:xfrm>
            <a:off x="0" y="6473952"/>
            <a:ext cx="1219169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Congratulations</a:t>
            </a:r>
            <a:endParaRPr lang="en-US" sz="2200" dirty="0"/>
          </a:p>
        </p:txBody>
      </p:sp>
      <p:pic>
        <p:nvPicPr>
          <p:cNvPr id="14" name="Picture 13" descr="SAPA NATIONAL">
            <a:extLst>
              <a:ext uri="{FF2B5EF4-FFF2-40B4-BE49-F238E27FC236}">
                <a16:creationId xmlns:a16="http://schemas.microsoft.com/office/drawing/2014/main" id="{2D19DF94-946F-0660-815D-A9FF1C14DF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760" y="1486063"/>
            <a:ext cx="1544320" cy="226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960120"/>
            <a:ext cx="12191695" cy="54864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1"/>
          <p:cNvSpPr/>
          <p:nvPr/>
        </p:nvSpPr>
        <p:spPr>
          <a:xfrm>
            <a:off x="868680" y="508192"/>
            <a:ext cx="11018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NTA 2025 Winners Celebration • 27 February 2026 • Emperor's Palace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502920" y="1600200"/>
            <a:ext cx="201168" cy="4526280"/>
          </a:xfrm>
          <a:prstGeom prst="round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3"/>
          <p:cNvSpPr/>
          <p:nvPr/>
        </p:nvSpPr>
        <p:spPr>
          <a:xfrm>
            <a:off x="868680" y="1536192"/>
            <a:ext cx="10972800" cy="1000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Kader Asmal Lifetime Achievement Award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868680" y="2514600"/>
            <a:ext cx="2148840" cy="502920"/>
          </a:xfrm>
          <a:prstGeom prst="round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  <a:effectLst>
            <a:outerShdw blurRad="381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8" name="Text 5"/>
          <p:cNvSpPr/>
          <p:nvPr/>
        </p:nvSpPr>
        <p:spPr>
          <a:xfrm>
            <a:off x="868680" y="25146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3200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28C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Tladi Amos Mashiane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868680" y="41605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Soshanguve Engineering SOS (Tshwane West)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68680" y="4800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proudly honours excellence and service in education.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solidFill>
            <a:srgbClr val="EEF2F6"/>
          </a:solidFill>
          <a:ln w="12700">
            <a:solidFill>
              <a:srgbClr val="EEF2F6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10"/>
          <p:cNvSpPr/>
          <p:nvPr/>
        </p:nvSpPr>
        <p:spPr>
          <a:xfrm>
            <a:off x="0" y="6473952"/>
            <a:ext cx="1219169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Congratulations</a:t>
            </a:r>
            <a:endParaRPr lang="en-US" sz="2200" dirty="0"/>
          </a:p>
        </p:txBody>
      </p:sp>
      <p:pic>
        <p:nvPicPr>
          <p:cNvPr id="14" name="Picture 13" descr="SAPA NATIONAL">
            <a:extLst>
              <a:ext uri="{FF2B5EF4-FFF2-40B4-BE49-F238E27FC236}">
                <a16:creationId xmlns:a16="http://schemas.microsoft.com/office/drawing/2014/main" id="{AF70A145-2F12-BD8C-71CF-A84EDA04E6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643" y="1434022"/>
            <a:ext cx="1544320" cy="226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960120"/>
            <a:ext cx="12191695" cy="54864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1"/>
          <p:cNvSpPr/>
          <p:nvPr/>
        </p:nvSpPr>
        <p:spPr>
          <a:xfrm>
            <a:off x="586587" y="548295"/>
            <a:ext cx="11018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NTA 2025 Winners Celebration • 27 February 2026 • Emperor's Palace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502920" y="1600200"/>
            <a:ext cx="201168" cy="4526280"/>
          </a:xfrm>
          <a:prstGeom prst="round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3"/>
          <p:cNvSpPr/>
          <p:nvPr/>
        </p:nvSpPr>
        <p:spPr>
          <a:xfrm>
            <a:off x="868680" y="1536192"/>
            <a:ext cx="10972800" cy="1000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Kader Asmal Lifetime Achievement Award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868680" y="2514600"/>
            <a:ext cx="2148840" cy="502920"/>
          </a:xfrm>
          <a:prstGeom prst="round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  <a:effectLst>
            <a:outerShdw blurRad="381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8" name="Text 5"/>
          <p:cNvSpPr/>
          <p:nvPr/>
        </p:nvSpPr>
        <p:spPr>
          <a:xfrm>
            <a:off x="868680" y="25146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2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3200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28C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Irene Mpati Macheli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868680" y="41605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Letshego Primary School (Sedibeng West)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68680" y="4800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proudly honours excellence and service in education.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solidFill>
            <a:srgbClr val="EEF2F6"/>
          </a:solidFill>
          <a:ln w="12700">
            <a:solidFill>
              <a:srgbClr val="EEF2F6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10"/>
          <p:cNvSpPr/>
          <p:nvPr/>
        </p:nvSpPr>
        <p:spPr>
          <a:xfrm>
            <a:off x="0" y="6473952"/>
            <a:ext cx="1219169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Congratulations</a:t>
            </a:r>
            <a:endParaRPr lang="en-US" sz="2200" dirty="0"/>
          </a:p>
        </p:txBody>
      </p:sp>
      <p:pic>
        <p:nvPicPr>
          <p:cNvPr id="14" name="Picture 13" descr="SAPA NATIONAL">
            <a:extLst>
              <a:ext uri="{FF2B5EF4-FFF2-40B4-BE49-F238E27FC236}">
                <a16:creationId xmlns:a16="http://schemas.microsoft.com/office/drawing/2014/main" id="{6F418EE0-3565-F869-82DE-2B7BE0D251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760" y="1531783"/>
            <a:ext cx="1544320" cy="226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960120"/>
            <a:ext cx="12191695" cy="54864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1"/>
          <p:cNvSpPr/>
          <p:nvPr/>
        </p:nvSpPr>
        <p:spPr>
          <a:xfrm>
            <a:off x="594360" y="434340"/>
            <a:ext cx="11018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NTA 2025 Winners Celebration • 27 February 2026 • Emperor's Palace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502920" y="1600200"/>
            <a:ext cx="201168" cy="4526280"/>
          </a:xfrm>
          <a:prstGeom prst="round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3"/>
          <p:cNvSpPr/>
          <p:nvPr/>
        </p:nvSpPr>
        <p:spPr>
          <a:xfrm>
            <a:off x="868680" y="1536192"/>
            <a:ext cx="10972800" cy="1000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Kader Asmal Lifetime Achievement Award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868680" y="2514600"/>
            <a:ext cx="2148840" cy="502920"/>
          </a:xfrm>
          <a:prstGeom prst="round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  <a:effectLst>
            <a:outerShdw blurRad="381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8" name="Text 5"/>
          <p:cNvSpPr/>
          <p:nvPr/>
        </p:nvSpPr>
        <p:spPr>
          <a:xfrm>
            <a:off x="868680" y="25146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1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3200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28C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Agness Lilly Mbatha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868680" y="41605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Boepakitso Primary School (Johannesburg North)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68680" y="4800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proudly honours excellence and service in education</a:t>
            </a:r>
            <a:r>
              <a:rPr lang="en-US" sz="160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solidFill>
            <a:srgbClr val="EEF2F6"/>
          </a:solidFill>
          <a:ln w="12700">
            <a:solidFill>
              <a:srgbClr val="EEF2F6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10"/>
          <p:cNvSpPr/>
          <p:nvPr/>
        </p:nvSpPr>
        <p:spPr>
          <a:xfrm>
            <a:off x="0" y="6473952"/>
            <a:ext cx="1219169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Congratulations</a:t>
            </a:r>
            <a:endParaRPr lang="en-US" sz="2200" dirty="0"/>
          </a:p>
        </p:txBody>
      </p:sp>
      <p:pic>
        <p:nvPicPr>
          <p:cNvPr id="14" name="Picture 13" descr="SAPA NATIONAL">
            <a:extLst>
              <a:ext uri="{FF2B5EF4-FFF2-40B4-BE49-F238E27FC236}">
                <a16:creationId xmlns:a16="http://schemas.microsoft.com/office/drawing/2014/main" id="{F3E4355F-B887-64EE-DC66-24A8777A04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760" y="1430993"/>
            <a:ext cx="1544320" cy="226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7772" y="1194883"/>
            <a:ext cx="12191695" cy="54864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1"/>
          <p:cNvSpPr/>
          <p:nvPr/>
        </p:nvSpPr>
        <p:spPr>
          <a:xfrm>
            <a:off x="603504" y="765556"/>
            <a:ext cx="11018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NTA 2025 Winners Celebration • 27 February 2026 • Emperor's Palace</a:t>
            </a:r>
            <a:endParaRPr lang="en-US" sz="1400" b="1" dirty="0"/>
          </a:p>
        </p:txBody>
      </p:sp>
      <p:sp>
        <p:nvSpPr>
          <p:cNvPr id="5" name="Shape 2"/>
          <p:cNvSpPr/>
          <p:nvPr/>
        </p:nvSpPr>
        <p:spPr>
          <a:xfrm>
            <a:off x="502920" y="1600200"/>
            <a:ext cx="201168" cy="4526280"/>
          </a:xfrm>
          <a:prstGeom prst="round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3"/>
          <p:cNvSpPr/>
          <p:nvPr/>
        </p:nvSpPr>
        <p:spPr>
          <a:xfrm>
            <a:off x="868680" y="1536192"/>
            <a:ext cx="10972800" cy="1000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Excellence in Primary School Leadership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868680" y="2514600"/>
            <a:ext cx="2148840" cy="502920"/>
          </a:xfrm>
          <a:prstGeom prst="round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  <a:effectLst>
            <a:outerShdw blurRad="381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8" name="Text 5"/>
          <p:cNvSpPr/>
          <p:nvPr/>
        </p:nvSpPr>
        <p:spPr>
          <a:xfrm>
            <a:off x="868680" y="25146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3200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28C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Marina Magaretha Van Niekerk 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868680" y="41605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Laerskool Kameeldrift (Tshwane West)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68680" y="4800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proudly honours excellence and service in education</a:t>
            </a:r>
            <a:r>
              <a:rPr lang="en-US" sz="160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solidFill>
            <a:srgbClr val="EEF2F6"/>
          </a:solidFill>
          <a:ln w="12700">
            <a:solidFill>
              <a:srgbClr val="EEF2F6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10"/>
          <p:cNvSpPr/>
          <p:nvPr/>
        </p:nvSpPr>
        <p:spPr>
          <a:xfrm>
            <a:off x="0" y="6473952"/>
            <a:ext cx="1219169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Congratulations</a:t>
            </a:r>
            <a:endParaRPr lang="en-US" sz="2200" dirty="0"/>
          </a:p>
        </p:txBody>
      </p:sp>
      <p:pic>
        <p:nvPicPr>
          <p:cNvPr id="14" name="Picture 13" descr="SAPA NATIONAL">
            <a:extLst>
              <a:ext uri="{FF2B5EF4-FFF2-40B4-BE49-F238E27FC236}">
                <a16:creationId xmlns:a16="http://schemas.microsoft.com/office/drawing/2014/main" id="{630F7112-5EBF-EA5C-5945-446DE3C00F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160" y="1474470"/>
            <a:ext cx="1544320" cy="226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960120"/>
            <a:ext cx="12191695" cy="54864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1"/>
          <p:cNvSpPr/>
          <p:nvPr/>
        </p:nvSpPr>
        <p:spPr>
          <a:xfrm>
            <a:off x="704088" y="504128"/>
            <a:ext cx="11018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NTA 2025 Winners Celebration • 27 February 2026 • Emperor's Palace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502920" y="1600200"/>
            <a:ext cx="201168" cy="4526280"/>
          </a:xfrm>
          <a:prstGeom prst="round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3"/>
          <p:cNvSpPr/>
          <p:nvPr/>
        </p:nvSpPr>
        <p:spPr>
          <a:xfrm>
            <a:off x="868680" y="1536192"/>
            <a:ext cx="10972800" cy="1000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Excellence in Primary School Leadership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868680" y="2514600"/>
            <a:ext cx="2148840" cy="502920"/>
          </a:xfrm>
          <a:prstGeom prst="round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  <a:effectLst>
            <a:outerShdw blurRad="381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8" name="Text 5"/>
          <p:cNvSpPr/>
          <p:nvPr/>
        </p:nvSpPr>
        <p:spPr>
          <a:xfrm>
            <a:off x="868680" y="25146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2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3200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28C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Tlou Sylvia Pole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868680" y="41605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Primrose Hill School (Ekurhuleni North)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68680" y="4800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proudly honours excellence and service in education</a:t>
            </a:r>
            <a:r>
              <a:rPr lang="en-US" sz="160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solidFill>
            <a:srgbClr val="EEF2F6"/>
          </a:solidFill>
          <a:ln w="12700">
            <a:solidFill>
              <a:srgbClr val="EEF2F6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10"/>
          <p:cNvSpPr/>
          <p:nvPr/>
        </p:nvSpPr>
        <p:spPr>
          <a:xfrm>
            <a:off x="0" y="6473952"/>
            <a:ext cx="1219169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Congratulations</a:t>
            </a:r>
            <a:endParaRPr lang="en-US" sz="2200" dirty="0"/>
          </a:p>
        </p:txBody>
      </p:sp>
      <p:pic>
        <p:nvPicPr>
          <p:cNvPr id="14" name="Picture 13" descr="SAPA NATIONAL">
            <a:extLst>
              <a:ext uri="{FF2B5EF4-FFF2-40B4-BE49-F238E27FC236}">
                <a16:creationId xmlns:a16="http://schemas.microsoft.com/office/drawing/2014/main" id="{F216708D-16C5-8800-A691-18B9B4F0F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1752" y="1163574"/>
            <a:ext cx="1544320" cy="226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960120"/>
            <a:ext cx="12191695" cy="54864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1"/>
          <p:cNvSpPr/>
          <p:nvPr/>
        </p:nvSpPr>
        <p:spPr>
          <a:xfrm>
            <a:off x="822960" y="420279"/>
            <a:ext cx="11018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NTA 2025 Winners Celebration • 27 February 2026 • Emperor's Palace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502920" y="1600200"/>
            <a:ext cx="201168" cy="4526280"/>
          </a:xfrm>
          <a:prstGeom prst="round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3"/>
          <p:cNvSpPr/>
          <p:nvPr/>
        </p:nvSpPr>
        <p:spPr>
          <a:xfrm>
            <a:off x="868680" y="1536192"/>
            <a:ext cx="10972800" cy="1000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Excellence in Primary School Leadership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868680" y="2514600"/>
            <a:ext cx="2148840" cy="502920"/>
          </a:xfrm>
          <a:prstGeom prst="round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  <a:effectLst>
            <a:outerShdw blurRad="381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8" name="Text 5"/>
          <p:cNvSpPr/>
          <p:nvPr/>
        </p:nvSpPr>
        <p:spPr>
          <a:xfrm>
            <a:off x="868680" y="25146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1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3200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28C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Sindile Mokone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868680" y="41605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Laerskool Oost - Eind (Tshwane South)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68680" y="4800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proudly honours excellence and service in education.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solidFill>
            <a:srgbClr val="EEF2F6"/>
          </a:solidFill>
          <a:ln w="12700">
            <a:solidFill>
              <a:srgbClr val="EEF2F6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10"/>
          <p:cNvSpPr/>
          <p:nvPr/>
        </p:nvSpPr>
        <p:spPr>
          <a:xfrm>
            <a:off x="0" y="6473952"/>
            <a:ext cx="1219169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Congratulations</a:t>
            </a:r>
            <a:endParaRPr lang="en-US" sz="2200" dirty="0"/>
          </a:p>
        </p:txBody>
      </p:sp>
      <p:pic>
        <p:nvPicPr>
          <p:cNvPr id="14" name="Picture 13" descr="SAPA NATIONAL">
            <a:extLst>
              <a:ext uri="{FF2B5EF4-FFF2-40B4-BE49-F238E27FC236}">
                <a16:creationId xmlns:a16="http://schemas.microsoft.com/office/drawing/2014/main" id="{8191049B-F1DA-99A6-4519-5DCDD05E04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7666" y="1106424"/>
            <a:ext cx="1544320" cy="226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960120"/>
            <a:ext cx="12191695" cy="54864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1"/>
          <p:cNvSpPr/>
          <p:nvPr/>
        </p:nvSpPr>
        <p:spPr>
          <a:xfrm>
            <a:off x="704088" y="388620"/>
            <a:ext cx="11018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NTA 2025 Winners Celebration • 27 February 2026 • Emperor's Palace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502920" y="1600200"/>
            <a:ext cx="201168" cy="4526280"/>
          </a:xfrm>
          <a:prstGeom prst="round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3"/>
          <p:cNvSpPr/>
          <p:nvPr/>
        </p:nvSpPr>
        <p:spPr>
          <a:xfrm>
            <a:off x="868680" y="1536192"/>
            <a:ext cx="10972800" cy="1000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Excellence in Secondary School Leadership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868680" y="2514600"/>
            <a:ext cx="2148840" cy="502920"/>
          </a:xfrm>
          <a:prstGeom prst="round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  <a:effectLst>
            <a:outerShdw blurRad="381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8" name="Text 5"/>
          <p:cNvSpPr/>
          <p:nvPr/>
        </p:nvSpPr>
        <p:spPr>
          <a:xfrm>
            <a:off x="868680" y="25146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3200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28C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Keaobaka Vinolia Mangole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868680" y="41605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Fusion Secondary School (Tshwane West)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68680" y="4800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proudly honours excellence and service in education.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solidFill>
            <a:srgbClr val="EEF2F6"/>
          </a:solidFill>
          <a:ln w="12700">
            <a:solidFill>
              <a:srgbClr val="EEF2F6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10"/>
          <p:cNvSpPr/>
          <p:nvPr/>
        </p:nvSpPr>
        <p:spPr>
          <a:xfrm>
            <a:off x="0" y="6473952"/>
            <a:ext cx="1219169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Congratulations</a:t>
            </a:r>
            <a:endParaRPr lang="en-US" sz="2200" dirty="0"/>
          </a:p>
        </p:txBody>
      </p:sp>
      <p:pic>
        <p:nvPicPr>
          <p:cNvPr id="14" name="Picture 13" descr="SAPA NATIONAL">
            <a:extLst>
              <a:ext uri="{FF2B5EF4-FFF2-40B4-BE49-F238E27FC236}">
                <a16:creationId xmlns:a16="http://schemas.microsoft.com/office/drawing/2014/main" id="{695A5C62-1C95-079B-777E-F04569502D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8116" y="1197864"/>
            <a:ext cx="1544320" cy="226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960120"/>
            <a:ext cx="12191695" cy="54864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1"/>
          <p:cNvSpPr/>
          <p:nvPr/>
        </p:nvSpPr>
        <p:spPr>
          <a:xfrm>
            <a:off x="822960" y="468376"/>
            <a:ext cx="11018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NTA 2025 Winners Celebration • 27 February 2026 • Emperor's Palace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502920" y="1600200"/>
            <a:ext cx="201168" cy="4526280"/>
          </a:xfrm>
          <a:prstGeom prst="round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3"/>
          <p:cNvSpPr/>
          <p:nvPr/>
        </p:nvSpPr>
        <p:spPr>
          <a:xfrm>
            <a:off x="868680" y="1536192"/>
            <a:ext cx="10972800" cy="1000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Excellence in Secondary School Leadership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868680" y="2514600"/>
            <a:ext cx="2148840" cy="502920"/>
          </a:xfrm>
          <a:prstGeom prst="round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  <a:effectLst>
            <a:outerShdw blurRad="381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8" name="Text 5"/>
          <p:cNvSpPr/>
          <p:nvPr/>
        </p:nvSpPr>
        <p:spPr>
          <a:xfrm>
            <a:off x="868680" y="25146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2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3200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28C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Richelle Donaldson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868680" y="41605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Riverside High School (Sedibeng East)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68680" y="4800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proudly honours excellence and service in education.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solidFill>
            <a:srgbClr val="EEF2F6"/>
          </a:solidFill>
          <a:ln w="12700">
            <a:solidFill>
              <a:srgbClr val="EEF2F6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10"/>
          <p:cNvSpPr/>
          <p:nvPr/>
        </p:nvSpPr>
        <p:spPr>
          <a:xfrm>
            <a:off x="0" y="6473952"/>
            <a:ext cx="1219169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Congratulations</a:t>
            </a:r>
            <a:endParaRPr lang="en-US" sz="2200" dirty="0"/>
          </a:p>
        </p:txBody>
      </p:sp>
      <p:pic>
        <p:nvPicPr>
          <p:cNvPr id="14" name="Picture 13" descr="SAPA NATIONAL">
            <a:extLst>
              <a:ext uri="{FF2B5EF4-FFF2-40B4-BE49-F238E27FC236}">
                <a16:creationId xmlns:a16="http://schemas.microsoft.com/office/drawing/2014/main" id="{97112027-9928-FF4A-D573-2135066B5D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160" y="1165860"/>
            <a:ext cx="1544320" cy="226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960120"/>
            <a:ext cx="12191695" cy="54864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1"/>
          <p:cNvSpPr/>
          <p:nvPr/>
        </p:nvSpPr>
        <p:spPr>
          <a:xfrm>
            <a:off x="704088" y="516895"/>
            <a:ext cx="11018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NTA 2025 Winners Celebration • 27 February 2026 • Emperor's Palace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502920" y="1600200"/>
            <a:ext cx="201168" cy="4526280"/>
          </a:xfrm>
          <a:prstGeom prst="round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3"/>
          <p:cNvSpPr/>
          <p:nvPr/>
        </p:nvSpPr>
        <p:spPr>
          <a:xfrm>
            <a:off x="868680" y="1536192"/>
            <a:ext cx="10972800" cy="1000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Excellence in Secondary School Leadership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868680" y="2514600"/>
            <a:ext cx="2148840" cy="502920"/>
          </a:xfrm>
          <a:prstGeom prst="round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  <a:effectLst>
            <a:outerShdw blurRad="381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8" name="Text 5"/>
          <p:cNvSpPr/>
          <p:nvPr/>
        </p:nvSpPr>
        <p:spPr>
          <a:xfrm>
            <a:off x="868680" y="25146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1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3200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28C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Hawa Bibi Munshi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868680" y="41605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Lenasia Secondary School (Johannesburg Central)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68680" y="4800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proudly honours excellence and service in education.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solidFill>
            <a:srgbClr val="EEF2F6"/>
          </a:solidFill>
          <a:ln w="12700">
            <a:solidFill>
              <a:srgbClr val="EEF2F6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10"/>
          <p:cNvSpPr/>
          <p:nvPr/>
        </p:nvSpPr>
        <p:spPr>
          <a:xfrm>
            <a:off x="0" y="6473952"/>
            <a:ext cx="1219169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Congratulations</a:t>
            </a:r>
            <a:endParaRPr lang="en-US" sz="2200" dirty="0"/>
          </a:p>
        </p:txBody>
      </p:sp>
      <p:pic>
        <p:nvPicPr>
          <p:cNvPr id="14" name="Picture 13" descr="SAPA NATIONAL">
            <a:extLst>
              <a:ext uri="{FF2B5EF4-FFF2-40B4-BE49-F238E27FC236}">
                <a16:creationId xmlns:a16="http://schemas.microsoft.com/office/drawing/2014/main" id="{AF5D2BF6-496E-B418-35A2-2F3562A458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3501" y="1303020"/>
            <a:ext cx="1544320" cy="226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960120"/>
            <a:ext cx="12191695" cy="54864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1"/>
          <p:cNvSpPr/>
          <p:nvPr/>
        </p:nvSpPr>
        <p:spPr>
          <a:xfrm>
            <a:off x="603504" y="479552"/>
            <a:ext cx="11018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NTA 2025 Winners Celebration • 27 February 2026 • Emperor's Palace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502920" y="1600200"/>
            <a:ext cx="201168" cy="4526280"/>
          </a:xfrm>
          <a:prstGeom prst="round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3"/>
          <p:cNvSpPr/>
          <p:nvPr/>
        </p:nvSpPr>
        <p:spPr>
          <a:xfrm>
            <a:off x="868680" y="1536192"/>
            <a:ext cx="10972800" cy="1000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Excellence in Special Education Leadership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868680" y="2514600"/>
            <a:ext cx="2148840" cy="502920"/>
          </a:xfrm>
          <a:prstGeom prst="round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  <a:effectLst>
            <a:outerShdw blurRad="381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8" name="Text 5"/>
          <p:cNvSpPr/>
          <p:nvPr/>
        </p:nvSpPr>
        <p:spPr>
          <a:xfrm>
            <a:off x="868680" y="25146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3200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28C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Amanda Candida Britz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868680" y="41605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Curamus School for Autism (Gauteng West)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68680" y="4800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proudly honours excellence and service in education.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solidFill>
            <a:srgbClr val="EEF2F6"/>
          </a:solidFill>
          <a:ln w="12700">
            <a:solidFill>
              <a:srgbClr val="EEF2F6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10"/>
          <p:cNvSpPr/>
          <p:nvPr/>
        </p:nvSpPr>
        <p:spPr>
          <a:xfrm>
            <a:off x="0" y="6473952"/>
            <a:ext cx="1219169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Congratulations</a:t>
            </a:r>
            <a:endParaRPr lang="en-US" sz="2200" dirty="0"/>
          </a:p>
        </p:txBody>
      </p:sp>
      <p:pic>
        <p:nvPicPr>
          <p:cNvPr id="14" name="Picture 13" descr="SAPA NATIONAL">
            <a:extLst>
              <a:ext uri="{FF2B5EF4-FFF2-40B4-BE49-F238E27FC236}">
                <a16:creationId xmlns:a16="http://schemas.microsoft.com/office/drawing/2014/main" id="{C95A9D38-DBF1-1C61-86BF-2DE3BB1553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760" y="1245870"/>
            <a:ext cx="1544320" cy="226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960120"/>
            <a:ext cx="12191695" cy="54864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1"/>
          <p:cNvSpPr/>
          <p:nvPr/>
        </p:nvSpPr>
        <p:spPr>
          <a:xfrm>
            <a:off x="704088" y="507492"/>
            <a:ext cx="11018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NTA 2025 Winners Celebration • 27 February 2026 • Emperor's Palace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502920" y="1600200"/>
            <a:ext cx="201168" cy="4526280"/>
          </a:xfrm>
          <a:prstGeom prst="roundRect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3"/>
          <p:cNvSpPr/>
          <p:nvPr/>
        </p:nvSpPr>
        <p:spPr>
          <a:xfrm>
            <a:off x="868680" y="1536192"/>
            <a:ext cx="10972800" cy="1000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Excellence in Special Education Leadership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868680" y="2514600"/>
            <a:ext cx="2148840" cy="502920"/>
          </a:xfrm>
          <a:prstGeom prst="round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  <a:effectLst>
            <a:outerShdw blurRad="3810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8" name="Text 5"/>
          <p:cNvSpPr/>
          <p:nvPr/>
        </p:nvSpPr>
        <p:spPr>
          <a:xfrm>
            <a:off x="868680" y="25146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2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3200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28C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Kate Magagula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868680" y="41605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Sizanani LSEN (Tshwane West)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68680" y="4800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proudly honours excellence and service in education.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solidFill>
            <a:srgbClr val="EEF2F6"/>
          </a:solidFill>
          <a:ln w="12700">
            <a:solidFill>
              <a:srgbClr val="EEF2F6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10"/>
          <p:cNvSpPr/>
          <p:nvPr/>
        </p:nvSpPr>
        <p:spPr>
          <a:xfrm>
            <a:off x="0" y="6473952"/>
            <a:ext cx="1219169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Congratulations</a:t>
            </a:r>
            <a:endParaRPr lang="en-US" sz="2200" dirty="0"/>
          </a:p>
        </p:txBody>
      </p:sp>
      <p:pic>
        <p:nvPicPr>
          <p:cNvPr id="14" name="Picture 13" descr="SAPA NATIONAL">
            <a:extLst>
              <a:ext uri="{FF2B5EF4-FFF2-40B4-BE49-F238E27FC236}">
                <a16:creationId xmlns:a16="http://schemas.microsoft.com/office/drawing/2014/main" id="{DCC844E0-3CE6-7391-4CAC-66195B85DE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1752" y="1565910"/>
            <a:ext cx="1544320" cy="226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494</Words>
  <Application>Microsoft Office PowerPoint</Application>
  <PresentationFormat>Widescreen</PresentationFormat>
  <Paragraphs>100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PATRICK MEDUPE (TS HOËRSKOOL SILVERTON PRINCIPAL )</cp:lastModifiedBy>
  <cp:revision>2</cp:revision>
  <dcterms:created xsi:type="dcterms:W3CDTF">2026-02-26T23:59:52Z</dcterms:created>
  <dcterms:modified xsi:type="dcterms:W3CDTF">2026-02-27T00:11:09Z</dcterms:modified>
</cp:coreProperties>
</file>