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6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A48"/>
    <a:srgbClr val="0007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7FF26E-1F45-464D-A2BE-6CE57528C039}" v="10" dt="2026-02-27T01:02:15.1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4" d="100"/>
          <a:sy n="104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K MEDUPE (TS HOËRSKOOL SILVERTON PRINCIPAL )" userId="4a5a5778-8231-42d0-967f-e271830d3b4b" providerId="ADAL" clId="{2471FDEA-8CC7-4971-9C77-F4C5A319D0B3}"/>
    <pc:docChg chg="undo custSel addSld delSld modSld modMainMaster">
      <pc:chgData name="PATRICK MEDUPE (TS HOËRSKOOL SILVERTON PRINCIPAL )" userId="4a5a5778-8231-42d0-967f-e271830d3b4b" providerId="ADAL" clId="{2471FDEA-8CC7-4971-9C77-F4C5A319D0B3}" dt="2026-02-27T01:03:14.596" v="106" actId="14100"/>
      <pc:docMkLst>
        <pc:docMk/>
      </pc:docMkLst>
      <pc:sldChg chg="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56"/>
        </pc:sldMkLst>
      </pc:sldChg>
      <pc:sldChg chg="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57"/>
        </pc:sldMkLst>
      </pc:sldChg>
      <pc:sldChg chg="modSp mod 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58"/>
        </pc:sldMkLst>
        <pc:spChg chg="mod">
          <ac:chgData name="PATRICK MEDUPE (TS HOËRSKOOL SILVERTON PRINCIPAL )" userId="4a5a5778-8231-42d0-967f-e271830d3b4b" providerId="ADAL" clId="{2471FDEA-8CC7-4971-9C77-F4C5A319D0B3}" dt="2026-02-27T00:41:45.558" v="3" actId="1076"/>
          <ac:spMkLst>
            <pc:docMk/>
            <pc:sldMk cId="0" sldId="258"/>
            <ac:spMk id="3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41:38.972" v="1" actId="122"/>
          <ac:spMkLst>
            <pc:docMk/>
            <pc:sldMk cId="0" sldId="258"/>
            <ac:spMk id="5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41:34.508" v="0" actId="255"/>
          <ac:spMkLst>
            <pc:docMk/>
            <pc:sldMk cId="0" sldId="258"/>
            <ac:spMk id="6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41:49.168" v="4" actId="1076"/>
          <ac:spMkLst>
            <pc:docMk/>
            <pc:sldMk cId="0" sldId="258"/>
            <ac:spMk id="7" creationId="{00000000-0000-0000-0000-000000000000}"/>
          </ac:spMkLst>
        </pc:spChg>
      </pc:sldChg>
      <pc:sldChg chg="modSp mod 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59"/>
        </pc:sldMkLst>
        <pc:spChg chg="mod">
          <ac:chgData name="PATRICK MEDUPE (TS HOËRSKOOL SILVERTON PRINCIPAL )" userId="4a5a5778-8231-42d0-967f-e271830d3b4b" providerId="ADAL" clId="{2471FDEA-8CC7-4971-9C77-F4C5A319D0B3}" dt="2026-02-27T00:42:05.372" v="8" actId="1076"/>
          <ac:spMkLst>
            <pc:docMk/>
            <pc:sldMk cId="0" sldId="259"/>
            <ac:spMk id="3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42:10.175" v="9" actId="1076"/>
          <ac:spMkLst>
            <pc:docMk/>
            <pc:sldMk cId="0" sldId="259"/>
            <ac:spMk id="7" creationId="{00000000-0000-0000-0000-000000000000}"/>
          </ac:spMkLst>
        </pc:spChg>
      </pc:sldChg>
      <pc:sldChg chg="modSp mod 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60"/>
        </pc:sldMkLst>
        <pc:spChg chg="mod">
          <ac:chgData name="PATRICK MEDUPE (TS HOËRSKOOL SILVERTON PRINCIPAL )" userId="4a5a5778-8231-42d0-967f-e271830d3b4b" providerId="ADAL" clId="{2471FDEA-8CC7-4971-9C77-F4C5A319D0B3}" dt="2026-02-27T00:42:22.315" v="11" actId="1076"/>
          <ac:spMkLst>
            <pc:docMk/>
            <pc:sldMk cId="0" sldId="260"/>
            <ac:spMk id="3" creationId="{00000000-0000-0000-0000-000000000000}"/>
          </ac:spMkLst>
        </pc:spChg>
        <pc:spChg chg="mod">
          <ac:chgData name="PATRICK MEDUPE (TS HOËRSKOOL SILVERTON PRINCIPAL )" userId="4a5a5778-8231-42d0-967f-e271830d3b4b" providerId="ADAL" clId="{2471FDEA-8CC7-4971-9C77-F4C5A319D0B3}" dt="2026-02-27T00:42:25.374" v="12" actId="1076"/>
          <ac:spMkLst>
            <pc:docMk/>
            <pc:sldMk cId="0" sldId="260"/>
            <ac:spMk id="7" creationId="{00000000-0000-0000-0000-000000000000}"/>
          </ac:spMkLst>
        </pc:spChg>
      </pc:sldChg>
      <pc:sldChg chg="modSp mod modTransition">
        <pc:chgData name="PATRICK MEDUPE (TS HOËRSKOOL SILVERTON PRINCIPAL )" userId="4a5a5778-8231-42d0-967f-e271830d3b4b" providerId="ADAL" clId="{2471FDEA-8CC7-4971-9C77-F4C5A319D0B3}" dt="2026-02-27T00:48:13.140" v="58" actId="1076"/>
        <pc:sldMkLst>
          <pc:docMk/>
          <pc:sldMk cId="0" sldId="261"/>
        </pc:sldMkLst>
        <pc:spChg chg="mod">
          <ac:chgData name="PATRICK MEDUPE (TS HOËRSKOOL SILVERTON PRINCIPAL )" userId="4a5a5778-8231-42d0-967f-e271830d3b4b" providerId="ADAL" clId="{2471FDEA-8CC7-4971-9C77-F4C5A319D0B3}" dt="2026-02-27T00:42:35.995" v="13" actId="1076"/>
          <ac:spMkLst>
            <pc:docMk/>
            <pc:sldMk cId="0" sldId="261"/>
            <ac:spMk id="7" creationId="{00000000-0000-0000-0000-000000000000}"/>
          </ac:spMkLst>
        </pc:spChg>
        <pc:picChg chg="mod modCrop">
          <ac:chgData name="PATRICK MEDUPE (TS HOËRSKOOL SILVERTON PRINCIPAL )" userId="4a5a5778-8231-42d0-967f-e271830d3b4b" providerId="ADAL" clId="{2471FDEA-8CC7-4971-9C77-F4C5A319D0B3}" dt="2026-02-27T00:48:13.140" v="58" actId="1076"/>
          <ac:picMkLst>
            <pc:docMk/>
            <pc:sldMk cId="0" sldId="261"/>
            <ac:picMk id="10" creationId="{00000000-0000-0000-0000-000000000000}"/>
          </ac:picMkLst>
        </pc:picChg>
      </pc:sldChg>
      <pc:sldChg chg="modSp mod 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62"/>
        </pc:sldMkLst>
        <pc:spChg chg="mod">
          <ac:chgData name="PATRICK MEDUPE (TS HOËRSKOOL SILVERTON PRINCIPAL )" userId="4a5a5778-8231-42d0-967f-e271830d3b4b" providerId="ADAL" clId="{2471FDEA-8CC7-4971-9C77-F4C5A319D0B3}" dt="2026-02-27T00:42:46.153" v="14" actId="1076"/>
          <ac:spMkLst>
            <pc:docMk/>
            <pc:sldMk cId="0" sldId="262"/>
            <ac:spMk id="7" creationId="{00000000-0000-0000-0000-000000000000}"/>
          </ac:spMkLst>
        </pc:spChg>
      </pc:sldChg>
      <pc:sldChg chg="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63"/>
        </pc:sldMkLst>
      </pc:sldChg>
      <pc:sldChg chg="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64"/>
        </pc:sldMkLst>
      </pc:sldChg>
      <pc:sldChg chg="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65"/>
        </pc:sldMkLst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66"/>
        </pc:sldMkLst>
        <pc:picChg chg="del">
          <ac:chgData name="PATRICK MEDUPE (TS HOËRSKOOL SILVERTON PRINCIPAL )" userId="4a5a5778-8231-42d0-967f-e271830d3b4b" providerId="ADAL" clId="{2471FDEA-8CC7-4971-9C77-F4C5A319D0B3}" dt="2026-02-27T00:43:04.206" v="15" actId="478"/>
          <ac:picMkLst>
            <pc:docMk/>
            <pc:sldMk cId="0" sldId="266"/>
            <ac:picMk id="10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43:28.024" v="21" actId="14100"/>
          <ac:picMkLst>
            <pc:docMk/>
            <pc:sldMk cId="0" sldId="266"/>
            <ac:picMk id="13" creationId="{B6D133DD-95B5-2DF1-C335-A001E9FBF4EA}"/>
          </ac:picMkLst>
        </pc:picChg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67"/>
        </pc:sldMkLst>
        <pc:picChg chg="del">
          <ac:chgData name="PATRICK MEDUPE (TS HOËRSKOOL SILVERTON PRINCIPAL )" userId="4a5a5778-8231-42d0-967f-e271830d3b4b" providerId="ADAL" clId="{2471FDEA-8CC7-4971-9C77-F4C5A319D0B3}" dt="2026-02-27T00:43:32.103" v="22" actId="478"/>
          <ac:picMkLst>
            <pc:docMk/>
            <pc:sldMk cId="0" sldId="267"/>
            <ac:picMk id="10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43:58.385" v="28" actId="1076"/>
          <ac:picMkLst>
            <pc:docMk/>
            <pc:sldMk cId="0" sldId="267"/>
            <ac:picMk id="13" creationId="{428D3EA4-685B-E46E-35F1-23CBD1258B63}"/>
          </ac:picMkLst>
        </pc:picChg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68"/>
        </pc:sldMkLst>
        <pc:picChg chg="del">
          <ac:chgData name="PATRICK MEDUPE (TS HOËRSKOOL SILVERTON PRINCIPAL )" userId="4a5a5778-8231-42d0-967f-e271830d3b4b" providerId="ADAL" clId="{2471FDEA-8CC7-4971-9C77-F4C5A319D0B3}" dt="2026-02-27T00:44:16.627" v="29" actId="478"/>
          <ac:picMkLst>
            <pc:docMk/>
            <pc:sldMk cId="0" sldId="268"/>
            <ac:picMk id="10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44:58.211" v="36" actId="1076"/>
          <ac:picMkLst>
            <pc:docMk/>
            <pc:sldMk cId="0" sldId="268"/>
            <ac:picMk id="13" creationId="{B6BA0AF4-F7A3-ED89-36FA-4060D7894975}"/>
          </ac:picMkLst>
        </pc:picChg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69"/>
        </pc:sldMkLst>
        <pc:picChg chg="del">
          <ac:chgData name="PATRICK MEDUPE (TS HOËRSKOOL SILVERTON PRINCIPAL )" userId="4a5a5778-8231-42d0-967f-e271830d3b4b" providerId="ADAL" clId="{2471FDEA-8CC7-4971-9C77-F4C5A319D0B3}" dt="2026-02-27T00:45:08.428" v="37" actId="478"/>
          <ac:picMkLst>
            <pc:docMk/>
            <pc:sldMk cId="0" sldId="269"/>
            <ac:picMk id="10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45:24.511" v="40" actId="1076"/>
          <ac:picMkLst>
            <pc:docMk/>
            <pc:sldMk cId="0" sldId="269"/>
            <ac:picMk id="13" creationId="{C57696BE-40B0-A7AC-8593-A1B0E80F1F5F}"/>
          </ac:picMkLst>
        </pc:picChg>
      </pc:sldChg>
      <pc:sldChg chg="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70"/>
        </pc:sldMkLst>
      </pc:sldChg>
      <pc:sldChg chg="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71"/>
        </pc:sldMkLst>
      </pc:sldChg>
      <pc:sldChg chg="addSp delSp modSp mod 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72"/>
        </pc:sldMkLst>
        <pc:picChg chg="del">
          <ac:chgData name="PATRICK MEDUPE (TS HOËRSKOOL SILVERTON PRINCIPAL )" userId="4a5a5778-8231-42d0-967f-e271830d3b4b" providerId="ADAL" clId="{2471FDEA-8CC7-4971-9C77-F4C5A319D0B3}" dt="2026-02-27T00:45:46.051" v="41" actId="478"/>
          <ac:picMkLst>
            <pc:docMk/>
            <pc:sldMk cId="0" sldId="272"/>
            <ac:picMk id="10" creationId="{00000000-0000-0000-0000-000000000000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0:45:54.938" v="47" actId="1076"/>
          <ac:picMkLst>
            <pc:docMk/>
            <pc:sldMk cId="0" sldId="272"/>
            <ac:picMk id="13" creationId="{C7E7517C-874D-C22A-0112-E61C5C3B3DD3}"/>
          </ac:picMkLst>
        </pc:picChg>
      </pc:sldChg>
      <pc:sldChg chg="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73"/>
        </pc:sldMkLst>
      </pc:sldChg>
      <pc:sldChg chg="modSp mod modTransition">
        <pc:chgData name="PATRICK MEDUPE (TS HOËRSKOOL SILVERTON PRINCIPAL )" userId="4a5a5778-8231-42d0-967f-e271830d3b4b" providerId="ADAL" clId="{2471FDEA-8CC7-4971-9C77-F4C5A319D0B3}" dt="2026-02-27T00:47:27.616" v="52" actId="14100"/>
        <pc:sldMkLst>
          <pc:docMk/>
          <pc:sldMk cId="0" sldId="274"/>
        </pc:sldMkLst>
        <pc:picChg chg="mod">
          <ac:chgData name="PATRICK MEDUPE (TS HOËRSKOOL SILVERTON PRINCIPAL )" userId="4a5a5778-8231-42d0-967f-e271830d3b4b" providerId="ADAL" clId="{2471FDEA-8CC7-4971-9C77-F4C5A319D0B3}" dt="2026-02-27T00:47:27.616" v="52" actId="14100"/>
          <ac:picMkLst>
            <pc:docMk/>
            <pc:sldMk cId="0" sldId="274"/>
            <ac:picMk id="10" creationId="{00000000-0000-0000-0000-000000000000}"/>
          </ac:picMkLst>
        </pc:picChg>
      </pc:sldChg>
      <pc:sldChg chg="modTransition">
        <pc:chgData name="PATRICK MEDUPE (TS HOËRSKOOL SILVERTON PRINCIPAL )" userId="4a5a5778-8231-42d0-967f-e271830d3b4b" providerId="ADAL" clId="{2471FDEA-8CC7-4971-9C77-F4C5A319D0B3}" dt="2026-02-27T00:46:15.084" v="49"/>
        <pc:sldMkLst>
          <pc:docMk/>
          <pc:sldMk cId="0" sldId="275"/>
        </pc:sldMkLst>
      </pc:sldChg>
      <pc:sldChg chg="addSp modSp new mod setBg">
        <pc:chgData name="PATRICK MEDUPE (TS HOËRSKOOL SILVERTON PRINCIPAL )" userId="4a5a5778-8231-42d0-967f-e271830d3b4b" providerId="ADAL" clId="{2471FDEA-8CC7-4971-9C77-F4C5A319D0B3}" dt="2026-02-27T01:03:14.596" v="106" actId="14100"/>
        <pc:sldMkLst>
          <pc:docMk/>
          <pc:sldMk cId="6865228" sldId="276"/>
        </pc:sldMkLst>
        <pc:spChg chg="add mod">
          <ac:chgData name="PATRICK MEDUPE (TS HOËRSKOOL SILVERTON PRINCIPAL )" userId="4a5a5778-8231-42d0-967f-e271830d3b4b" providerId="ADAL" clId="{2471FDEA-8CC7-4971-9C77-F4C5A319D0B3}" dt="2026-02-27T01:00:25.077" v="71"/>
          <ac:spMkLst>
            <pc:docMk/>
            <pc:sldMk cId="6865228" sldId="276"/>
            <ac:spMk id="2" creationId="{9D34B7E8-28E5-FAC8-1DC0-D9E759224100}"/>
          </ac:spMkLst>
        </pc:spChg>
        <pc:spChg chg="add mod">
          <ac:chgData name="PATRICK MEDUPE (TS HOËRSKOOL SILVERTON PRINCIPAL )" userId="4a5a5778-8231-42d0-967f-e271830d3b4b" providerId="ADAL" clId="{2471FDEA-8CC7-4971-9C77-F4C5A319D0B3}" dt="2026-02-27T01:00:36.473" v="73" actId="1076"/>
          <ac:spMkLst>
            <pc:docMk/>
            <pc:sldMk cId="6865228" sldId="276"/>
            <ac:spMk id="3" creationId="{7C58189A-868B-3873-E2CA-6A31E5AC6BC3}"/>
          </ac:spMkLst>
        </pc:spChg>
        <pc:spChg chg="add mod">
          <ac:chgData name="PATRICK MEDUPE (TS HOËRSKOOL SILVERTON PRINCIPAL )" userId="4a5a5778-8231-42d0-967f-e271830d3b4b" providerId="ADAL" clId="{2471FDEA-8CC7-4971-9C77-F4C5A319D0B3}" dt="2026-02-27T01:02:33.519" v="82" actId="207"/>
          <ac:spMkLst>
            <pc:docMk/>
            <pc:sldMk cId="6865228" sldId="276"/>
            <ac:spMk id="4" creationId="{8C93F828-4BE0-E145-7540-DD5C596FF3D8}"/>
          </ac:spMkLst>
        </pc:spChg>
        <pc:spChg chg="add mod">
          <ac:chgData name="PATRICK MEDUPE (TS HOËRSKOOL SILVERTON PRINCIPAL )" userId="4a5a5778-8231-42d0-967f-e271830d3b4b" providerId="ADAL" clId="{2471FDEA-8CC7-4971-9C77-F4C5A319D0B3}" dt="2026-02-27T01:02:45.352" v="100" actId="20577"/>
          <ac:spMkLst>
            <pc:docMk/>
            <pc:sldMk cId="6865228" sldId="276"/>
            <ac:spMk id="5" creationId="{A88813AB-864F-8FB6-5E3C-C375BD145601}"/>
          </ac:spMkLst>
        </pc:spChg>
        <pc:picChg chg="add mod">
          <ac:chgData name="PATRICK MEDUPE (TS HOËRSKOOL SILVERTON PRINCIPAL )" userId="4a5a5778-8231-42d0-967f-e271830d3b4b" providerId="ADAL" clId="{2471FDEA-8CC7-4971-9C77-F4C5A319D0B3}" dt="2026-02-27T01:01:15.717" v="77" actId="1076"/>
          <ac:picMkLst>
            <pc:docMk/>
            <pc:sldMk cId="6865228" sldId="276"/>
            <ac:picMk id="6" creationId="{64F7291F-9227-F80B-474F-F689F9A87C35}"/>
          </ac:picMkLst>
        </pc:picChg>
        <pc:picChg chg="add mod">
          <ac:chgData name="PATRICK MEDUPE (TS HOËRSKOOL SILVERTON PRINCIPAL )" userId="4a5a5778-8231-42d0-967f-e271830d3b4b" providerId="ADAL" clId="{2471FDEA-8CC7-4971-9C77-F4C5A319D0B3}" dt="2026-02-27T01:03:14.596" v="106" actId="14100"/>
          <ac:picMkLst>
            <pc:docMk/>
            <pc:sldMk cId="6865228" sldId="276"/>
            <ac:picMk id="8" creationId="{90371100-699D-7585-294D-4A22F7035026}"/>
          </ac:picMkLst>
        </pc:picChg>
      </pc:sldChg>
      <pc:sldChg chg="new del">
        <pc:chgData name="PATRICK MEDUPE (TS HOËRSKOOL SILVERTON PRINCIPAL )" userId="4a5a5778-8231-42d0-967f-e271830d3b4b" providerId="ADAL" clId="{2471FDEA-8CC7-4971-9C77-F4C5A319D0B3}" dt="2026-02-27T00:58:47.559" v="62" actId="680"/>
        <pc:sldMkLst>
          <pc:docMk/>
          <pc:sldMk cId="2099900138" sldId="276"/>
        </pc:sldMkLst>
      </pc:sldChg>
      <pc:sldChg chg="new del">
        <pc:chgData name="PATRICK MEDUPE (TS HOËRSKOOL SILVERTON PRINCIPAL )" userId="4a5a5778-8231-42d0-967f-e271830d3b4b" providerId="ADAL" clId="{2471FDEA-8CC7-4971-9C77-F4C5A319D0B3}" dt="2026-02-27T00:58:41.662" v="60" actId="680"/>
        <pc:sldMkLst>
          <pc:docMk/>
          <pc:sldMk cId="2284332139" sldId="276"/>
        </pc:sldMkLst>
      </pc:sldChg>
      <pc:sldChg chg="addSp delSp modSp new del mod">
        <pc:chgData name="PATRICK MEDUPE (TS HOËRSKOOL SILVERTON PRINCIPAL )" userId="4a5a5778-8231-42d0-967f-e271830d3b4b" providerId="ADAL" clId="{2471FDEA-8CC7-4971-9C77-F4C5A319D0B3}" dt="2026-02-27T00:59:57.589" v="69" actId="680"/>
        <pc:sldMkLst>
          <pc:docMk/>
          <pc:sldMk cId="2816552208" sldId="276"/>
        </pc:sldMkLst>
        <pc:picChg chg="add del mod">
          <ac:chgData name="PATRICK MEDUPE (TS HOËRSKOOL SILVERTON PRINCIPAL )" userId="4a5a5778-8231-42d0-967f-e271830d3b4b" providerId="ADAL" clId="{2471FDEA-8CC7-4971-9C77-F4C5A319D0B3}" dt="2026-02-27T00:59:56.493" v="68" actId="931"/>
          <ac:picMkLst>
            <pc:docMk/>
            <pc:sldMk cId="2816552208" sldId="276"/>
            <ac:picMk id="3" creationId="{F49C05C6-8FAD-CA75-5B64-4718F12E9B6C}"/>
          </ac:picMkLst>
        </pc:picChg>
      </pc:sldChg>
      <pc:sldMasterChg chg="modTransition modSldLayout">
        <pc:chgData name="PATRICK MEDUPE (TS HOËRSKOOL SILVERTON PRINCIPAL )" userId="4a5a5778-8231-42d0-967f-e271830d3b4b" providerId="ADAL" clId="{2471FDEA-8CC7-4971-9C77-F4C5A319D0B3}" dt="2026-02-27T00:46:15.084" v="49"/>
        <pc:sldMasterMkLst>
          <pc:docMk/>
          <pc:sldMasterMk cId="0" sldId="2147483648"/>
        </pc:sldMasterMkLst>
        <pc:sldLayoutChg chg="modTransition">
          <pc:chgData name="PATRICK MEDUPE (TS HOËRSKOOL SILVERTON PRINCIPAL )" userId="4a5a5778-8231-42d0-967f-e271830d3b4b" providerId="ADAL" clId="{2471FDEA-8CC7-4971-9C77-F4C5A319D0B3}" dt="2026-02-27T00:46:15.084" v="49"/>
          <pc:sldLayoutMkLst>
            <pc:docMk/>
            <pc:sldMasterMk cId="0" sldId="2147483648"/>
            <pc:sldLayoutMk cId="0" sldId="214748364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66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685800" y="1234440"/>
            <a:ext cx="10820095" cy="374904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Text 2"/>
          <p:cNvSpPr/>
          <p:nvPr/>
        </p:nvSpPr>
        <p:spPr>
          <a:xfrm>
            <a:off x="1005840" y="1828800"/>
            <a:ext cx="101800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PEC 2026</a:t>
            </a:r>
            <a:endParaRPr lang="en-US" sz="5400" dirty="0"/>
          </a:p>
        </p:txBody>
      </p:sp>
      <p:sp>
        <p:nvSpPr>
          <p:cNvPr id="5" name="Text 3"/>
          <p:cNvSpPr/>
          <p:nvPr/>
        </p:nvSpPr>
        <p:spPr>
          <a:xfrm>
            <a:off x="1005840" y="2743200"/>
            <a:ext cx="1018001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FFE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MANCO and PEC Members</a:t>
            </a:r>
            <a:endParaRPr lang="en-US" sz="2400" dirty="0"/>
          </a:p>
        </p:txBody>
      </p:sp>
      <p:pic>
        <p:nvPicPr>
          <p:cNvPr id="7" name="Picture 6" descr="SAPA NATIONAL">
            <a:extLst>
              <a:ext uri="{FF2B5EF4-FFF2-40B4-BE49-F238E27FC236}">
                <a16:creationId xmlns:a16="http://schemas.microsoft.com/office/drawing/2014/main" id="{3EC59C11-1CBC-5BA2-3EA4-046AED013E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429" y="1828800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A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9D34B7E8-28E5-FAC8-1DC0-D9E759224100}"/>
              </a:ext>
            </a:extLst>
          </p:cNvPr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7">
            <a:extLst>
              <a:ext uri="{FF2B5EF4-FFF2-40B4-BE49-F238E27FC236}">
                <a16:creationId xmlns:a16="http://schemas.microsoft.com/office/drawing/2014/main" id="{7C58189A-868B-3873-E2CA-6A31E5AC6BC3}"/>
              </a:ext>
            </a:extLst>
          </p:cNvPr>
          <p:cNvSpPr/>
          <p:nvPr/>
        </p:nvSpPr>
        <p:spPr>
          <a:xfrm>
            <a:off x="970472" y="87213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8C93F828-4BE0-E145-7540-DD5C596FF3D8}"/>
              </a:ext>
            </a:extLst>
          </p:cNvPr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pPr algn="ctr"/>
            <a:r>
              <a:rPr lang="en-ZA" dirty="0">
                <a:solidFill>
                  <a:schemeClr val="bg1"/>
                </a:solidFill>
              </a:rPr>
              <a:t>PEC</a:t>
            </a:r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A88813AB-864F-8FB6-5E3C-C375BD145601}"/>
              </a:ext>
            </a:extLst>
          </p:cNvPr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Fikile Gininda</a:t>
            </a:r>
            <a:endParaRPr lang="en-US" sz="3400" dirty="0"/>
          </a:p>
        </p:txBody>
      </p:sp>
      <p:pic>
        <p:nvPicPr>
          <p:cNvPr id="6" name="Picture 5" descr="SAPA NATIONAL">
            <a:extLst>
              <a:ext uri="{FF2B5EF4-FFF2-40B4-BE49-F238E27FC236}">
                <a16:creationId xmlns:a16="http://schemas.microsoft.com/office/drawing/2014/main" id="{64F7291F-9227-F80B-474F-F689F9A87C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820" y="3316790"/>
            <a:ext cx="1372127" cy="2010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371100-699D-7585-294D-4A22F7035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445" y="1052945"/>
            <a:ext cx="5052010" cy="511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Louisa Lekalakala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0" name="Image 0" descr="/mnt/data/Ms Louisa Lekalakala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952" y="886968"/>
            <a:ext cx="3480816" cy="5221224"/>
          </a:xfrm>
          <a:prstGeom prst="rect">
            <a:avLst/>
          </a:prstGeom>
        </p:spPr>
      </p:pic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5905C370-7FC8-35FB-F7CF-59055B4F8A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9275" y="3024125"/>
            <a:ext cx="1148008" cy="1682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William Mabe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A371BB02-939F-82E0-1556-784BD552D03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218" y="3247443"/>
            <a:ext cx="1372127" cy="2010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D133DD-95B5-2DF1-C335-A001E9FBF4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4512" y="967070"/>
            <a:ext cx="4887373" cy="51136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Mr. Nndivhaleni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Madzena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35F646AE-3F1D-0CB5-5E28-41EC8B329C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385" y="3069740"/>
            <a:ext cx="1242898" cy="1821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8D3EA4-685B-E46E-35F1-23CBD1258B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095" y="1024128"/>
            <a:ext cx="5280659" cy="4968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3152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Noko Maila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7C6E2A12-614F-15B6-5508-754637E3E9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6820" y="3218688"/>
            <a:ext cx="1372127" cy="2010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6BA0AF4-F7A3-ED89-36FA-4060D78949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082" y="840282"/>
            <a:ext cx="4522785" cy="53145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Fikile Manyaka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E37EC96D-DA4F-211F-F35F-601D98AB96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218" y="3247443"/>
            <a:ext cx="1372127" cy="2010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57696BE-40B0-A7AC-8593-A1B0E80F1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1714" y="960120"/>
            <a:ext cx="5114925" cy="5029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Anges Mashilo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B6F20404-CCE6-57DD-DAE1-F2CD64BBBD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218" y="3247443"/>
            <a:ext cx="1372127" cy="2010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35FD10-9629-E818-940B-56FEFBBE8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588" y="1024128"/>
            <a:ext cx="5105544" cy="4897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</a:t>
            </a:r>
            <a:r>
              <a:rPr lang="en-US" sz="28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Bukelwa</a:t>
            </a: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Mazaka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0" name="Image 0" descr="/mnt/data/Ms Bukelwa Mazaka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2408" y="886968"/>
            <a:ext cx="3481904" cy="5221224"/>
          </a:xfrm>
          <a:prstGeom prst="rect">
            <a:avLst/>
          </a:prstGeom>
        </p:spPr>
      </p:pic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E8AA7AF9-1A4A-1603-A606-8BE6A09AAC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218" y="3247443"/>
            <a:ext cx="1372127" cy="201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Mapula Mngomezulu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67D20E0C-6F1E-A40B-C865-DA97DD1979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218" y="3246562"/>
            <a:ext cx="1372127" cy="2010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E7517C-874D-C22A-0112-E61C5C3B3D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6229" y="1024128"/>
            <a:ext cx="5108899" cy="50011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6430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Rita Mollo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0" name="Image 0" descr="/mnt/data/Ms Rita Mollo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592" y="886968"/>
            <a:ext cx="3483535" cy="5221224"/>
          </a:xfrm>
          <a:prstGeom prst="rect">
            <a:avLst/>
          </a:prstGeom>
        </p:spPr>
      </p:pic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ACD9ECE3-0487-F573-8AFD-2284725BE37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8016" y="3023156"/>
            <a:ext cx="1372127" cy="201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2"/>
          <p:cNvSpPr/>
          <p:nvPr/>
        </p:nvSpPr>
        <p:spPr>
          <a:xfrm>
            <a:off x="1542403" y="908685"/>
            <a:ext cx="98142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MANCO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188720" y="3520440"/>
            <a:ext cx="98142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000" dirty="0"/>
          </a:p>
        </p:txBody>
      </p:sp>
      <p:pic>
        <p:nvPicPr>
          <p:cNvPr id="6" name="Picture 5" descr="SAPA NATIONAL">
            <a:extLst>
              <a:ext uri="{FF2B5EF4-FFF2-40B4-BE49-F238E27FC236}">
                <a16:creationId xmlns:a16="http://schemas.microsoft.com/office/drawing/2014/main" id="{F640892F-16CF-1F6A-6F59-55BB895AC3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15" y="2018073"/>
            <a:ext cx="3062377" cy="44877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5810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Thomas Ngobeni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0" name="Image 0" descr="/mnt/data/Mr Thomas Ngobeni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3989" y="1142654"/>
            <a:ext cx="5628132" cy="4674867"/>
          </a:xfrm>
          <a:prstGeom prst="rect">
            <a:avLst/>
          </a:prstGeom>
        </p:spPr>
      </p:pic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44829EE8-6618-C58D-30E4-B5792CA001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218" y="3247443"/>
            <a:ext cx="1372127" cy="201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Palesa Ramaisa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E672998-01A8-54B9-0039-7C59691DA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0185" y="1024128"/>
            <a:ext cx="4381500" cy="4781550"/>
          </a:xfrm>
          <a:prstGeom prst="rect">
            <a:avLst/>
          </a:prstGeom>
        </p:spPr>
      </p:pic>
      <p:pic>
        <p:nvPicPr>
          <p:cNvPr id="13" name="Picture 12" descr="SAPA NATIONAL">
            <a:extLst>
              <a:ext uri="{FF2B5EF4-FFF2-40B4-BE49-F238E27FC236}">
                <a16:creationId xmlns:a16="http://schemas.microsoft.com/office/drawing/2014/main" id="{4EE49951-6480-F582-17E1-34D80DA1BA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218" y="3247443"/>
            <a:ext cx="1372127" cy="201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 dirty="0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MANCO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Mathibedi-wa-Medupe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7909560" y="2955237"/>
            <a:ext cx="3886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E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President</a:t>
            </a:r>
            <a:endParaRPr lang="en-US" sz="2000" b="1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0" name="Image 0" descr="/mnt/data/Mathibedi-wa-Medupe (President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6972" y="886968"/>
            <a:ext cx="4412776" cy="5221224"/>
          </a:xfrm>
          <a:prstGeom prst="rect">
            <a:avLst/>
          </a:prstGeom>
        </p:spPr>
      </p:pic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86D2F3D5-CDCC-658B-9911-97C4EF0D95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862" y="4005072"/>
            <a:ext cx="1013316" cy="1484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MANCO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Freddy Tlhavani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840980" y="2939451"/>
            <a:ext cx="3886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E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Deputy President</a:t>
            </a:r>
            <a:endParaRPr lang="en-US" sz="2000" b="1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0" name="Image 0" descr="/mnt/data/Mr Freddy Tlhavani (Deputy President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748" y="886968"/>
            <a:ext cx="5221224" cy="5221224"/>
          </a:xfrm>
          <a:prstGeom prst="rect">
            <a:avLst/>
          </a:prstGeom>
        </p:spPr>
      </p:pic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3A121275-522D-7E5A-7DC8-D5C1379F6C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362" y="3821502"/>
            <a:ext cx="1255690" cy="1840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MANCO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Norah Malefo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818120" y="2923455"/>
            <a:ext cx="3886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E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Secretary</a:t>
            </a:r>
            <a:endParaRPr lang="en-US" sz="2000" b="1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0" name="Image 0" descr="/mnt/data/Ms Norah Malefo (General Secretary) 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219" y="886968"/>
            <a:ext cx="5422282" cy="5221224"/>
          </a:xfrm>
          <a:prstGeom prst="rect">
            <a:avLst/>
          </a:prstGeom>
        </p:spPr>
      </p:pic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879859B2-C567-46BC-DBCE-BF59C28F49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536" y="3904653"/>
            <a:ext cx="1097088" cy="16077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MANCO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Rose Koloko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711787" y="2797373"/>
            <a:ext cx="3886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E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Deputy General Secretary</a:t>
            </a:r>
            <a:endParaRPr lang="en-US" sz="2000" b="1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0" name="Image 0" descr="/mnt/data/Ms Rose Koloko (Deputy General Secretary).jpeg"/>
          <p:cNvPicPr>
            <a:picLocks noChangeAspect="1"/>
          </p:cNvPicPr>
          <p:nvPr/>
        </p:nvPicPr>
        <p:blipFill>
          <a:blip r:embed="rId3"/>
          <a:srcRect l="1" t="9282" r="-3228" b="18022"/>
          <a:stretch>
            <a:fillRect/>
          </a:stretch>
        </p:blipFill>
        <p:spPr>
          <a:xfrm>
            <a:off x="1996719" y="900228"/>
            <a:ext cx="3698054" cy="5160121"/>
          </a:xfrm>
          <a:prstGeom prst="rect">
            <a:avLst/>
          </a:prstGeom>
        </p:spPr>
      </p:pic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53AE3885-9E44-1632-05D3-B6DD25D31D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3281" y="3767155"/>
            <a:ext cx="1223213" cy="17925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MANCO 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Mr. Noko Selepe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818120" y="2778741"/>
            <a:ext cx="3886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E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Treasurer</a:t>
            </a:r>
            <a:endParaRPr lang="en-US" sz="2000" b="1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0" name="Image 0" descr="/mnt/data/Mr Noko Selepe (Treasurer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790" y="886968"/>
            <a:ext cx="4181140" cy="5221224"/>
          </a:xfrm>
          <a:prstGeom prst="rect">
            <a:avLst/>
          </a:prstGeom>
        </p:spPr>
      </p:pic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CC69E76D-AC20-B260-1A36-354B4B0396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396" y="3767328"/>
            <a:ext cx="1257648" cy="1843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914400" y="2194560"/>
            <a:ext cx="10362895" cy="24688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Text 2"/>
          <p:cNvSpPr/>
          <p:nvPr/>
        </p:nvSpPr>
        <p:spPr>
          <a:xfrm>
            <a:off x="1188720" y="2697480"/>
            <a:ext cx="9814255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 Members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1188720" y="3520440"/>
            <a:ext cx="981425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FFE2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Alphabetical by surname</a:t>
            </a:r>
            <a:endParaRPr lang="en-US" sz="2000" dirty="0"/>
          </a:p>
        </p:txBody>
      </p:sp>
      <p:pic>
        <p:nvPicPr>
          <p:cNvPr id="6" name="Picture 5" descr="SAPA NATIONAL">
            <a:extLst>
              <a:ext uri="{FF2B5EF4-FFF2-40B4-BE49-F238E27FC236}">
                <a16:creationId xmlns:a16="http://schemas.microsoft.com/office/drawing/2014/main" id="{31CC4AE4-A748-74FA-F4E2-FAEAE916EB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840" y="2297430"/>
            <a:ext cx="1544320" cy="226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F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7635240" y="777240"/>
            <a:ext cx="4251960" cy="5440680"/>
          </a:xfrm>
          <a:prstGeom prst="roundRect">
            <a:avLst/>
          </a:prstGeom>
          <a:solidFill>
            <a:srgbClr val="122342"/>
          </a:solidFill>
          <a:ln w="12700">
            <a:solidFill>
              <a:srgbClr val="1E3A6A"/>
            </a:solidFill>
            <a:prstDash val="solid"/>
          </a:ln>
          <a:effectLst>
            <a:outerShdw blurRad="76200" dist="25400" dir="27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7818120" y="960120"/>
            <a:ext cx="2057400" cy="457200"/>
          </a:xfrm>
          <a:prstGeom prst="roundRect">
            <a:avLst/>
          </a:prstGeom>
          <a:solidFill>
            <a:srgbClr val="F58220"/>
          </a:solidFill>
          <a:ln w="12700">
            <a:solidFill>
              <a:srgbClr val="F58220"/>
            </a:solidFill>
            <a:prstDash val="solid"/>
          </a:ln>
        </p:spPr>
        <p:txBody>
          <a:bodyPr/>
          <a:lstStyle/>
          <a:p>
            <a:pPr algn="ctr"/>
            <a:endParaRPr lang="en-ZA" dirty="0"/>
          </a:p>
        </p:txBody>
      </p:sp>
      <p:sp>
        <p:nvSpPr>
          <p:cNvPr id="5" name="Text 3"/>
          <p:cNvSpPr/>
          <p:nvPr/>
        </p:nvSpPr>
        <p:spPr>
          <a:xfrm>
            <a:off x="7909560" y="1024128"/>
            <a:ext cx="18745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PEC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818120" y="1691640"/>
            <a:ext cx="3886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Julia Hlahle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7818120" y="2606040"/>
            <a:ext cx="3886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2000" b="1" dirty="0"/>
          </a:p>
        </p:txBody>
      </p:sp>
      <p:sp>
        <p:nvSpPr>
          <p:cNvPr id="8" name="Text 6"/>
          <p:cNvSpPr/>
          <p:nvPr/>
        </p:nvSpPr>
        <p:spPr>
          <a:xfrm>
            <a:off x="7818120" y="580644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C9D2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SAPA Gauteng • 2026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777240"/>
            <a:ext cx="6675120" cy="544068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F58220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10" name="Image 0" descr="/mnt/data/Ms Julia Hlahle 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380" y="886968"/>
            <a:ext cx="3969959" cy="5221224"/>
          </a:xfrm>
          <a:prstGeom prst="rect">
            <a:avLst/>
          </a:prstGeom>
        </p:spPr>
      </p:pic>
      <p:pic>
        <p:nvPicPr>
          <p:cNvPr id="11" name="Picture 10" descr="SAPA NATIONAL">
            <a:extLst>
              <a:ext uri="{FF2B5EF4-FFF2-40B4-BE49-F238E27FC236}">
                <a16:creationId xmlns:a16="http://schemas.microsoft.com/office/drawing/2014/main" id="{0FFFD9F2-BC1D-14C3-F73B-2D0DB3F65F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1252" y="3489318"/>
            <a:ext cx="1372127" cy="20107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198</Words>
  <Application>Microsoft Office PowerPoint</Application>
  <PresentationFormat>Widescreen</PresentationFormat>
  <Paragraphs>83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SAPA Gauteng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SAPA Gauteng PEC 2026</dc:title>
  <dc:subject>SAPA Gauteng PEC 2026</dc:subject>
  <dc:creator>SAPA Gauteng</dc:creator>
  <cp:lastModifiedBy>PATRICK MEDUPE (TS HOËRSKOOL SILVERTON PRINCIPAL )</cp:lastModifiedBy>
  <cp:revision>2</cp:revision>
  <dcterms:created xsi:type="dcterms:W3CDTF">2026-02-27T00:17:43Z</dcterms:created>
  <dcterms:modified xsi:type="dcterms:W3CDTF">2026-02-27T01:03:17Z</dcterms:modified>
</cp:coreProperties>
</file>